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A283C7-2AF5-499F-AC4A-9E82376D5CD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80679FF6-2428-4A16-BE1F-8A4A52A0A014}">
      <dgm:prSet phldrT="[Text]"/>
      <dgm:spPr/>
      <dgm:t>
        <a:bodyPr/>
        <a:lstStyle/>
        <a:p>
          <a:r>
            <a:rPr lang="en-NZ" dirty="0" smtClean="0"/>
            <a:t>Defines the purpose and vision</a:t>
          </a:r>
          <a:endParaRPr lang="en-NZ" dirty="0"/>
        </a:p>
      </dgm:t>
    </dgm:pt>
    <dgm:pt modelId="{A28F404B-A0A0-4ACC-AC09-4FA81BE745D3}" type="parTrans" cxnId="{58AF25E2-8315-4727-8B55-D163B7A08438}">
      <dgm:prSet/>
      <dgm:spPr/>
      <dgm:t>
        <a:bodyPr/>
        <a:lstStyle/>
        <a:p>
          <a:endParaRPr lang="en-NZ"/>
        </a:p>
      </dgm:t>
    </dgm:pt>
    <dgm:pt modelId="{F3CCFF52-C29F-4D84-A54D-1E71F03A4BC9}" type="sibTrans" cxnId="{58AF25E2-8315-4727-8B55-D163B7A08438}">
      <dgm:prSet/>
      <dgm:spPr/>
      <dgm:t>
        <a:bodyPr/>
        <a:lstStyle/>
        <a:p>
          <a:endParaRPr lang="en-NZ"/>
        </a:p>
      </dgm:t>
    </dgm:pt>
    <dgm:pt modelId="{DBF9BE13-390B-47B2-A631-EA1DAB1DFC41}">
      <dgm:prSet phldrT="[Text]"/>
      <dgm:spPr/>
      <dgm:t>
        <a:bodyPr/>
        <a:lstStyle/>
        <a:p>
          <a:r>
            <a:rPr lang="en-NZ" dirty="0" smtClean="0"/>
            <a:t>Establishes the goals and objectives</a:t>
          </a:r>
          <a:endParaRPr lang="en-NZ" dirty="0"/>
        </a:p>
      </dgm:t>
    </dgm:pt>
    <dgm:pt modelId="{B77AF73C-CEF8-4F21-9BFF-8795B5B6503A}" type="parTrans" cxnId="{79E144E1-3D42-4D13-BEB3-A9C9C553F221}">
      <dgm:prSet/>
      <dgm:spPr/>
      <dgm:t>
        <a:bodyPr/>
        <a:lstStyle/>
        <a:p>
          <a:endParaRPr lang="en-NZ"/>
        </a:p>
      </dgm:t>
    </dgm:pt>
    <dgm:pt modelId="{18E43B57-756F-4592-BFF2-E90CDE4C6BEE}" type="sibTrans" cxnId="{79E144E1-3D42-4D13-BEB3-A9C9C553F221}">
      <dgm:prSet/>
      <dgm:spPr/>
      <dgm:t>
        <a:bodyPr/>
        <a:lstStyle/>
        <a:p>
          <a:endParaRPr lang="en-NZ"/>
        </a:p>
      </dgm:t>
    </dgm:pt>
    <dgm:pt modelId="{DC845CFA-261C-4DF7-BB56-0721569C5314}">
      <dgm:prSet phldrT="[Text]"/>
      <dgm:spPr/>
      <dgm:t>
        <a:bodyPr/>
        <a:lstStyle/>
        <a:p>
          <a:r>
            <a:rPr lang="en-NZ" dirty="0" smtClean="0"/>
            <a:t>Continually reviews effectiveness of services, legal compliance, relevance, Exec Committee performance</a:t>
          </a:r>
          <a:endParaRPr lang="en-NZ" dirty="0"/>
        </a:p>
      </dgm:t>
    </dgm:pt>
    <dgm:pt modelId="{BDBFADEB-DBAD-4431-A03E-3F63CE253557}" type="parTrans" cxnId="{C12AD599-4114-48BA-A4DF-E7B6C1C622AA}">
      <dgm:prSet/>
      <dgm:spPr/>
      <dgm:t>
        <a:bodyPr/>
        <a:lstStyle/>
        <a:p>
          <a:endParaRPr lang="en-NZ"/>
        </a:p>
      </dgm:t>
    </dgm:pt>
    <dgm:pt modelId="{F6AE4850-B87D-4FFA-B4FA-255130020D87}" type="sibTrans" cxnId="{C12AD599-4114-48BA-A4DF-E7B6C1C622AA}">
      <dgm:prSet/>
      <dgm:spPr/>
      <dgm:t>
        <a:bodyPr/>
        <a:lstStyle/>
        <a:p>
          <a:endParaRPr lang="en-NZ"/>
        </a:p>
      </dgm:t>
    </dgm:pt>
    <dgm:pt modelId="{FE3715C4-FE54-44BB-ACF2-26CCC04B72A3}">
      <dgm:prSet phldrT="[Text]"/>
      <dgm:spPr/>
      <dgm:t>
        <a:bodyPr/>
        <a:lstStyle/>
        <a:p>
          <a:r>
            <a:rPr lang="en-NZ" dirty="0" smtClean="0"/>
            <a:t>Approves and reviews policies</a:t>
          </a:r>
          <a:endParaRPr lang="en-NZ" dirty="0"/>
        </a:p>
      </dgm:t>
    </dgm:pt>
    <dgm:pt modelId="{98A0C2F5-7F36-4DE9-BB26-EF8475D90FC4}" type="parTrans" cxnId="{68F1885E-A89B-486E-BD99-74543489459A}">
      <dgm:prSet/>
      <dgm:spPr/>
      <dgm:t>
        <a:bodyPr/>
        <a:lstStyle/>
        <a:p>
          <a:endParaRPr lang="en-NZ"/>
        </a:p>
      </dgm:t>
    </dgm:pt>
    <dgm:pt modelId="{42825A9B-C0E8-49AF-9357-BB6D3BAEF6E1}" type="sibTrans" cxnId="{68F1885E-A89B-486E-BD99-74543489459A}">
      <dgm:prSet/>
      <dgm:spPr/>
      <dgm:t>
        <a:bodyPr/>
        <a:lstStyle/>
        <a:p>
          <a:endParaRPr lang="en-NZ"/>
        </a:p>
      </dgm:t>
    </dgm:pt>
    <dgm:pt modelId="{89B0B3FC-28E3-4280-8396-45F6D230138E}">
      <dgm:prSet phldrT="[Text]"/>
      <dgm:spPr/>
      <dgm:t>
        <a:bodyPr/>
        <a:lstStyle/>
        <a:p>
          <a:r>
            <a:rPr lang="en-NZ" dirty="0" smtClean="0"/>
            <a:t>Appoints and supports Executive Director</a:t>
          </a:r>
          <a:endParaRPr lang="en-NZ" dirty="0"/>
        </a:p>
      </dgm:t>
    </dgm:pt>
    <dgm:pt modelId="{C79A77F2-A3F2-4535-BBD9-80D5C7922398}" type="parTrans" cxnId="{98FB97E0-4DA3-4CB0-B7FD-8316FEC14E61}">
      <dgm:prSet/>
      <dgm:spPr/>
      <dgm:t>
        <a:bodyPr/>
        <a:lstStyle/>
        <a:p>
          <a:endParaRPr lang="en-NZ"/>
        </a:p>
      </dgm:t>
    </dgm:pt>
    <dgm:pt modelId="{C71FBD7C-A0F8-4684-8BBF-7721FD63B80E}" type="sibTrans" cxnId="{98FB97E0-4DA3-4CB0-B7FD-8316FEC14E61}">
      <dgm:prSet/>
      <dgm:spPr/>
      <dgm:t>
        <a:bodyPr/>
        <a:lstStyle/>
        <a:p>
          <a:endParaRPr lang="en-NZ"/>
        </a:p>
      </dgm:t>
    </dgm:pt>
    <dgm:pt modelId="{C23E961F-342E-4351-A62C-38C944A5F4F1}">
      <dgm:prSet/>
      <dgm:spPr/>
      <dgm:t>
        <a:bodyPr/>
        <a:lstStyle/>
        <a:p>
          <a:r>
            <a:rPr lang="en-NZ" dirty="0" smtClean="0"/>
            <a:t>Monitors the processes, finances, targets and results</a:t>
          </a:r>
          <a:endParaRPr lang="en-NZ" dirty="0"/>
        </a:p>
      </dgm:t>
    </dgm:pt>
    <dgm:pt modelId="{8401DD0D-65A4-480B-ACFD-3DA8D467871C}" type="parTrans" cxnId="{4A679D17-2DA5-4018-951B-EE917047CCBF}">
      <dgm:prSet/>
      <dgm:spPr/>
      <dgm:t>
        <a:bodyPr/>
        <a:lstStyle/>
        <a:p>
          <a:endParaRPr lang="en-NZ"/>
        </a:p>
      </dgm:t>
    </dgm:pt>
    <dgm:pt modelId="{7B851779-688E-4356-83FB-49AD77075734}" type="sibTrans" cxnId="{4A679D17-2DA5-4018-951B-EE917047CCBF}">
      <dgm:prSet/>
      <dgm:spPr/>
      <dgm:t>
        <a:bodyPr/>
        <a:lstStyle/>
        <a:p>
          <a:endParaRPr lang="en-NZ"/>
        </a:p>
      </dgm:t>
    </dgm:pt>
    <dgm:pt modelId="{EE419633-1F86-4667-92CD-82622E658E5E}" type="pres">
      <dgm:prSet presAssocID="{31A283C7-2AF5-499F-AC4A-9E82376D5CD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C1628819-946A-4619-A665-9067BCA024D5}" type="pres">
      <dgm:prSet presAssocID="{80679FF6-2428-4A16-BE1F-8A4A52A0A014}" presName="centerShape" presStyleLbl="node0" presStyleIdx="0" presStyleCnt="1"/>
      <dgm:spPr/>
      <dgm:t>
        <a:bodyPr/>
        <a:lstStyle/>
        <a:p>
          <a:endParaRPr lang="en-NZ"/>
        </a:p>
      </dgm:t>
    </dgm:pt>
    <dgm:pt modelId="{EB8F135A-D259-4A20-8DD1-A279A8CF7123}" type="pres">
      <dgm:prSet presAssocID="{B77AF73C-CEF8-4F21-9BFF-8795B5B6503A}" presName="Name9" presStyleLbl="parChTrans1D2" presStyleIdx="0" presStyleCnt="5"/>
      <dgm:spPr/>
      <dgm:t>
        <a:bodyPr/>
        <a:lstStyle/>
        <a:p>
          <a:endParaRPr lang="en-NZ"/>
        </a:p>
      </dgm:t>
    </dgm:pt>
    <dgm:pt modelId="{0F5135CC-D740-4162-BF19-2FBB79546FD9}" type="pres">
      <dgm:prSet presAssocID="{B77AF73C-CEF8-4F21-9BFF-8795B5B6503A}" presName="connTx" presStyleLbl="parChTrans1D2" presStyleIdx="0" presStyleCnt="5"/>
      <dgm:spPr/>
      <dgm:t>
        <a:bodyPr/>
        <a:lstStyle/>
        <a:p>
          <a:endParaRPr lang="en-NZ"/>
        </a:p>
      </dgm:t>
    </dgm:pt>
    <dgm:pt modelId="{B6870B0D-330B-49F6-8261-1E496F01E670}" type="pres">
      <dgm:prSet presAssocID="{DBF9BE13-390B-47B2-A631-EA1DAB1DFC41}" presName="node" presStyleLbl="node1" presStyleIdx="0" presStyleCnt="5" custScaleX="133359" custScaleY="117764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5457AE0F-003F-446F-A0FA-CABC0DC71853}" type="pres">
      <dgm:prSet presAssocID="{BDBFADEB-DBAD-4431-A03E-3F63CE253557}" presName="Name9" presStyleLbl="parChTrans1D2" presStyleIdx="1" presStyleCnt="5"/>
      <dgm:spPr/>
      <dgm:t>
        <a:bodyPr/>
        <a:lstStyle/>
        <a:p>
          <a:endParaRPr lang="en-NZ"/>
        </a:p>
      </dgm:t>
    </dgm:pt>
    <dgm:pt modelId="{6E337676-C988-4450-9313-AA301CAF70AC}" type="pres">
      <dgm:prSet presAssocID="{BDBFADEB-DBAD-4431-A03E-3F63CE253557}" presName="connTx" presStyleLbl="parChTrans1D2" presStyleIdx="1" presStyleCnt="5"/>
      <dgm:spPr/>
      <dgm:t>
        <a:bodyPr/>
        <a:lstStyle/>
        <a:p>
          <a:endParaRPr lang="en-NZ"/>
        </a:p>
      </dgm:t>
    </dgm:pt>
    <dgm:pt modelId="{361E96EF-0A91-4202-959C-1D1413232012}" type="pres">
      <dgm:prSet presAssocID="{DC845CFA-261C-4DF7-BB56-0721569C5314}" presName="node" presStyleLbl="node1" presStyleIdx="1" presStyleCnt="5" custScaleX="130159" custScaleY="139401" custRadScaleRad="136985" custRadScaleInc="-862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333BD335-54AC-4155-86E3-C1A075A5B21D}" type="pres">
      <dgm:prSet presAssocID="{98A0C2F5-7F36-4DE9-BB26-EF8475D90FC4}" presName="Name9" presStyleLbl="parChTrans1D2" presStyleIdx="2" presStyleCnt="5"/>
      <dgm:spPr/>
      <dgm:t>
        <a:bodyPr/>
        <a:lstStyle/>
        <a:p>
          <a:endParaRPr lang="en-NZ"/>
        </a:p>
      </dgm:t>
    </dgm:pt>
    <dgm:pt modelId="{9C50B741-F841-4122-BC3C-B2C681779AC3}" type="pres">
      <dgm:prSet presAssocID="{98A0C2F5-7F36-4DE9-BB26-EF8475D90FC4}" presName="connTx" presStyleLbl="parChTrans1D2" presStyleIdx="2" presStyleCnt="5"/>
      <dgm:spPr/>
      <dgm:t>
        <a:bodyPr/>
        <a:lstStyle/>
        <a:p>
          <a:endParaRPr lang="en-NZ"/>
        </a:p>
      </dgm:t>
    </dgm:pt>
    <dgm:pt modelId="{98F47F0C-F93E-440F-910D-EB643609820A}" type="pres">
      <dgm:prSet presAssocID="{FE3715C4-FE54-44BB-ACF2-26CCC04B72A3}" presName="node" presStyleLbl="node1" presStyleIdx="2" presStyleCnt="5" custScaleX="127323" custScaleY="108140" custRadScaleRad="102767" custRadScaleInc="-2894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F084BC1D-E583-49EB-B1B2-D9138E5F6326}" type="pres">
      <dgm:prSet presAssocID="{C79A77F2-A3F2-4535-BBD9-80D5C7922398}" presName="Name9" presStyleLbl="parChTrans1D2" presStyleIdx="3" presStyleCnt="5"/>
      <dgm:spPr/>
      <dgm:t>
        <a:bodyPr/>
        <a:lstStyle/>
        <a:p>
          <a:endParaRPr lang="en-NZ"/>
        </a:p>
      </dgm:t>
    </dgm:pt>
    <dgm:pt modelId="{B46B423E-5A5E-4F59-B415-EFB89315EBDA}" type="pres">
      <dgm:prSet presAssocID="{C79A77F2-A3F2-4535-BBD9-80D5C7922398}" presName="connTx" presStyleLbl="parChTrans1D2" presStyleIdx="3" presStyleCnt="5"/>
      <dgm:spPr/>
      <dgm:t>
        <a:bodyPr/>
        <a:lstStyle/>
        <a:p>
          <a:endParaRPr lang="en-NZ"/>
        </a:p>
      </dgm:t>
    </dgm:pt>
    <dgm:pt modelId="{AF786E89-A94F-4B20-BB46-1C929D2D1B80}" type="pres">
      <dgm:prSet presAssocID="{89B0B3FC-28E3-4280-8396-45F6D230138E}" presName="node" presStyleLbl="node1" presStyleIdx="3" presStyleCnt="5" custScaleX="133199" custScaleY="118258" custRadScaleRad="105813" custRadScaleInc="2518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85DEC0A7-9E1C-428C-8515-941D8E856E7C}" type="pres">
      <dgm:prSet presAssocID="{8401DD0D-65A4-480B-ACFD-3DA8D467871C}" presName="Name9" presStyleLbl="parChTrans1D2" presStyleIdx="4" presStyleCnt="5"/>
      <dgm:spPr/>
      <dgm:t>
        <a:bodyPr/>
        <a:lstStyle/>
        <a:p>
          <a:endParaRPr lang="en-NZ"/>
        </a:p>
      </dgm:t>
    </dgm:pt>
    <dgm:pt modelId="{9DD81C94-E0AC-4894-B224-65EA9B78C589}" type="pres">
      <dgm:prSet presAssocID="{8401DD0D-65A4-480B-ACFD-3DA8D467871C}" presName="connTx" presStyleLbl="parChTrans1D2" presStyleIdx="4" presStyleCnt="5"/>
      <dgm:spPr/>
      <dgm:t>
        <a:bodyPr/>
        <a:lstStyle/>
        <a:p>
          <a:endParaRPr lang="en-NZ"/>
        </a:p>
      </dgm:t>
    </dgm:pt>
    <dgm:pt modelId="{0BDD89F7-7503-4406-A6FD-27A68530FDCB}" type="pres">
      <dgm:prSet presAssocID="{C23E961F-342E-4351-A62C-38C944A5F4F1}" presName="node" presStyleLbl="node1" presStyleIdx="4" presStyleCnt="5" custScaleX="148631" custScaleY="120625" custRadScaleRad="112081" custRadScaleInc="-526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18581913-F15C-4160-BA24-9DF6AC68D817}" type="presOf" srcId="{DC845CFA-261C-4DF7-BB56-0721569C5314}" destId="{361E96EF-0A91-4202-959C-1D1413232012}" srcOrd="0" destOrd="0" presId="urn:microsoft.com/office/officeart/2005/8/layout/radial1"/>
    <dgm:cxn modelId="{2F373025-B27D-458D-98C6-67AACF963C0C}" type="presOf" srcId="{98A0C2F5-7F36-4DE9-BB26-EF8475D90FC4}" destId="{9C50B741-F841-4122-BC3C-B2C681779AC3}" srcOrd="1" destOrd="0" presId="urn:microsoft.com/office/officeart/2005/8/layout/radial1"/>
    <dgm:cxn modelId="{4A679D17-2DA5-4018-951B-EE917047CCBF}" srcId="{80679FF6-2428-4A16-BE1F-8A4A52A0A014}" destId="{C23E961F-342E-4351-A62C-38C944A5F4F1}" srcOrd="4" destOrd="0" parTransId="{8401DD0D-65A4-480B-ACFD-3DA8D467871C}" sibTransId="{7B851779-688E-4356-83FB-49AD77075734}"/>
    <dgm:cxn modelId="{6C681C51-C7A3-4E92-9BC8-11DBB9BB9466}" type="presOf" srcId="{8401DD0D-65A4-480B-ACFD-3DA8D467871C}" destId="{9DD81C94-E0AC-4894-B224-65EA9B78C589}" srcOrd="1" destOrd="0" presId="urn:microsoft.com/office/officeart/2005/8/layout/radial1"/>
    <dgm:cxn modelId="{F1DE423D-2224-4BD9-AF5B-39D996904ED4}" type="presOf" srcId="{31A283C7-2AF5-499F-AC4A-9E82376D5CDE}" destId="{EE419633-1F86-4667-92CD-82622E658E5E}" srcOrd="0" destOrd="0" presId="urn:microsoft.com/office/officeart/2005/8/layout/radial1"/>
    <dgm:cxn modelId="{98FB97E0-4DA3-4CB0-B7FD-8316FEC14E61}" srcId="{80679FF6-2428-4A16-BE1F-8A4A52A0A014}" destId="{89B0B3FC-28E3-4280-8396-45F6D230138E}" srcOrd="3" destOrd="0" parTransId="{C79A77F2-A3F2-4535-BBD9-80D5C7922398}" sibTransId="{C71FBD7C-A0F8-4684-8BBF-7721FD63B80E}"/>
    <dgm:cxn modelId="{FC914072-3EBC-40C1-9345-04318EBB49ED}" type="presOf" srcId="{98A0C2F5-7F36-4DE9-BB26-EF8475D90FC4}" destId="{333BD335-54AC-4155-86E3-C1A075A5B21D}" srcOrd="0" destOrd="0" presId="urn:microsoft.com/office/officeart/2005/8/layout/radial1"/>
    <dgm:cxn modelId="{EAFA8826-8E11-4646-BF80-B831A89E7946}" type="presOf" srcId="{BDBFADEB-DBAD-4431-A03E-3F63CE253557}" destId="{5457AE0F-003F-446F-A0FA-CABC0DC71853}" srcOrd="0" destOrd="0" presId="urn:microsoft.com/office/officeart/2005/8/layout/radial1"/>
    <dgm:cxn modelId="{360EDB63-998B-411C-8132-3EFEEDBA02B7}" type="presOf" srcId="{BDBFADEB-DBAD-4431-A03E-3F63CE253557}" destId="{6E337676-C988-4450-9313-AA301CAF70AC}" srcOrd="1" destOrd="0" presId="urn:microsoft.com/office/officeart/2005/8/layout/radial1"/>
    <dgm:cxn modelId="{8216C03F-D844-4AF9-80C6-883FA56395B3}" type="presOf" srcId="{C79A77F2-A3F2-4535-BBD9-80D5C7922398}" destId="{F084BC1D-E583-49EB-B1B2-D9138E5F6326}" srcOrd="0" destOrd="0" presId="urn:microsoft.com/office/officeart/2005/8/layout/radial1"/>
    <dgm:cxn modelId="{58AF25E2-8315-4727-8B55-D163B7A08438}" srcId="{31A283C7-2AF5-499F-AC4A-9E82376D5CDE}" destId="{80679FF6-2428-4A16-BE1F-8A4A52A0A014}" srcOrd="0" destOrd="0" parTransId="{A28F404B-A0A0-4ACC-AC09-4FA81BE745D3}" sibTransId="{F3CCFF52-C29F-4D84-A54D-1E71F03A4BC9}"/>
    <dgm:cxn modelId="{79E144E1-3D42-4D13-BEB3-A9C9C553F221}" srcId="{80679FF6-2428-4A16-BE1F-8A4A52A0A014}" destId="{DBF9BE13-390B-47B2-A631-EA1DAB1DFC41}" srcOrd="0" destOrd="0" parTransId="{B77AF73C-CEF8-4F21-9BFF-8795B5B6503A}" sibTransId="{18E43B57-756F-4592-BFF2-E90CDE4C6BEE}"/>
    <dgm:cxn modelId="{D954A29A-701E-43B1-AF7C-E40CFB166574}" type="presOf" srcId="{B77AF73C-CEF8-4F21-9BFF-8795B5B6503A}" destId="{EB8F135A-D259-4A20-8DD1-A279A8CF7123}" srcOrd="0" destOrd="0" presId="urn:microsoft.com/office/officeart/2005/8/layout/radial1"/>
    <dgm:cxn modelId="{0E3DB92E-8910-457D-96C2-B4E9188B06DC}" type="presOf" srcId="{80679FF6-2428-4A16-BE1F-8A4A52A0A014}" destId="{C1628819-946A-4619-A665-9067BCA024D5}" srcOrd="0" destOrd="0" presId="urn:microsoft.com/office/officeart/2005/8/layout/radial1"/>
    <dgm:cxn modelId="{CB35B727-4A09-44C0-9A20-1A4841823544}" type="presOf" srcId="{DBF9BE13-390B-47B2-A631-EA1DAB1DFC41}" destId="{B6870B0D-330B-49F6-8261-1E496F01E670}" srcOrd="0" destOrd="0" presId="urn:microsoft.com/office/officeart/2005/8/layout/radial1"/>
    <dgm:cxn modelId="{F035BC84-407C-4DDD-8AB3-EC0BA4AD6224}" type="presOf" srcId="{B77AF73C-CEF8-4F21-9BFF-8795B5B6503A}" destId="{0F5135CC-D740-4162-BF19-2FBB79546FD9}" srcOrd="1" destOrd="0" presId="urn:microsoft.com/office/officeart/2005/8/layout/radial1"/>
    <dgm:cxn modelId="{9C76D69C-2D17-438B-8A5B-FC026B9467D5}" type="presOf" srcId="{C79A77F2-A3F2-4535-BBD9-80D5C7922398}" destId="{B46B423E-5A5E-4F59-B415-EFB89315EBDA}" srcOrd="1" destOrd="0" presId="urn:microsoft.com/office/officeart/2005/8/layout/radial1"/>
    <dgm:cxn modelId="{C12AD599-4114-48BA-A4DF-E7B6C1C622AA}" srcId="{80679FF6-2428-4A16-BE1F-8A4A52A0A014}" destId="{DC845CFA-261C-4DF7-BB56-0721569C5314}" srcOrd="1" destOrd="0" parTransId="{BDBFADEB-DBAD-4431-A03E-3F63CE253557}" sibTransId="{F6AE4850-B87D-4FFA-B4FA-255130020D87}"/>
    <dgm:cxn modelId="{51F336CF-9AAE-40E9-BB0D-AC38EA009951}" type="presOf" srcId="{FE3715C4-FE54-44BB-ACF2-26CCC04B72A3}" destId="{98F47F0C-F93E-440F-910D-EB643609820A}" srcOrd="0" destOrd="0" presId="urn:microsoft.com/office/officeart/2005/8/layout/radial1"/>
    <dgm:cxn modelId="{3E5FC4F4-0228-4C6B-B9E4-F494285D8DD0}" type="presOf" srcId="{89B0B3FC-28E3-4280-8396-45F6D230138E}" destId="{AF786E89-A94F-4B20-BB46-1C929D2D1B80}" srcOrd="0" destOrd="0" presId="urn:microsoft.com/office/officeart/2005/8/layout/radial1"/>
    <dgm:cxn modelId="{AC17A63E-079F-4016-A38A-00E9D6D11393}" type="presOf" srcId="{C23E961F-342E-4351-A62C-38C944A5F4F1}" destId="{0BDD89F7-7503-4406-A6FD-27A68530FDCB}" srcOrd="0" destOrd="0" presId="urn:microsoft.com/office/officeart/2005/8/layout/radial1"/>
    <dgm:cxn modelId="{D13A45F1-9D86-4D65-9C97-BD4CBF4AF936}" type="presOf" srcId="{8401DD0D-65A4-480B-ACFD-3DA8D467871C}" destId="{85DEC0A7-9E1C-428C-8515-941D8E856E7C}" srcOrd="0" destOrd="0" presId="urn:microsoft.com/office/officeart/2005/8/layout/radial1"/>
    <dgm:cxn modelId="{68F1885E-A89B-486E-BD99-74543489459A}" srcId="{80679FF6-2428-4A16-BE1F-8A4A52A0A014}" destId="{FE3715C4-FE54-44BB-ACF2-26CCC04B72A3}" srcOrd="2" destOrd="0" parTransId="{98A0C2F5-7F36-4DE9-BB26-EF8475D90FC4}" sibTransId="{42825A9B-C0E8-49AF-9357-BB6D3BAEF6E1}"/>
    <dgm:cxn modelId="{49195C53-772F-48CA-941B-3E777F9FB5AA}" type="presParOf" srcId="{EE419633-1F86-4667-92CD-82622E658E5E}" destId="{C1628819-946A-4619-A665-9067BCA024D5}" srcOrd="0" destOrd="0" presId="urn:microsoft.com/office/officeart/2005/8/layout/radial1"/>
    <dgm:cxn modelId="{666206A4-801E-4A20-AE55-87E1684877D8}" type="presParOf" srcId="{EE419633-1F86-4667-92CD-82622E658E5E}" destId="{EB8F135A-D259-4A20-8DD1-A279A8CF7123}" srcOrd="1" destOrd="0" presId="urn:microsoft.com/office/officeart/2005/8/layout/radial1"/>
    <dgm:cxn modelId="{D62216F0-E253-49E3-94FA-800BC64741BA}" type="presParOf" srcId="{EB8F135A-D259-4A20-8DD1-A279A8CF7123}" destId="{0F5135CC-D740-4162-BF19-2FBB79546FD9}" srcOrd="0" destOrd="0" presId="urn:microsoft.com/office/officeart/2005/8/layout/radial1"/>
    <dgm:cxn modelId="{CD1A5F9B-A1DF-4184-9C0C-8324E2C00731}" type="presParOf" srcId="{EE419633-1F86-4667-92CD-82622E658E5E}" destId="{B6870B0D-330B-49F6-8261-1E496F01E670}" srcOrd="2" destOrd="0" presId="urn:microsoft.com/office/officeart/2005/8/layout/radial1"/>
    <dgm:cxn modelId="{87009A73-B883-416D-9DB4-57AF2CCC2562}" type="presParOf" srcId="{EE419633-1F86-4667-92CD-82622E658E5E}" destId="{5457AE0F-003F-446F-A0FA-CABC0DC71853}" srcOrd="3" destOrd="0" presId="urn:microsoft.com/office/officeart/2005/8/layout/radial1"/>
    <dgm:cxn modelId="{7E010B9C-CB2A-4542-B6F7-0EEE77BE0AAC}" type="presParOf" srcId="{5457AE0F-003F-446F-A0FA-CABC0DC71853}" destId="{6E337676-C988-4450-9313-AA301CAF70AC}" srcOrd="0" destOrd="0" presId="urn:microsoft.com/office/officeart/2005/8/layout/radial1"/>
    <dgm:cxn modelId="{987DAC35-1695-435C-966B-72410DE5CD76}" type="presParOf" srcId="{EE419633-1F86-4667-92CD-82622E658E5E}" destId="{361E96EF-0A91-4202-959C-1D1413232012}" srcOrd="4" destOrd="0" presId="urn:microsoft.com/office/officeart/2005/8/layout/radial1"/>
    <dgm:cxn modelId="{D0F67BB3-F11B-4B8F-BEAD-F56ED1FA6ADE}" type="presParOf" srcId="{EE419633-1F86-4667-92CD-82622E658E5E}" destId="{333BD335-54AC-4155-86E3-C1A075A5B21D}" srcOrd="5" destOrd="0" presId="urn:microsoft.com/office/officeart/2005/8/layout/radial1"/>
    <dgm:cxn modelId="{687A00CE-5305-4EDC-82B6-AB23F0A08492}" type="presParOf" srcId="{333BD335-54AC-4155-86E3-C1A075A5B21D}" destId="{9C50B741-F841-4122-BC3C-B2C681779AC3}" srcOrd="0" destOrd="0" presId="urn:microsoft.com/office/officeart/2005/8/layout/radial1"/>
    <dgm:cxn modelId="{DDE6CE77-EDC6-4A51-BE6C-DB0A1960D55E}" type="presParOf" srcId="{EE419633-1F86-4667-92CD-82622E658E5E}" destId="{98F47F0C-F93E-440F-910D-EB643609820A}" srcOrd="6" destOrd="0" presId="urn:microsoft.com/office/officeart/2005/8/layout/radial1"/>
    <dgm:cxn modelId="{318B385B-BA52-4EF4-8EE8-F0DD9913C1E6}" type="presParOf" srcId="{EE419633-1F86-4667-92CD-82622E658E5E}" destId="{F084BC1D-E583-49EB-B1B2-D9138E5F6326}" srcOrd="7" destOrd="0" presId="urn:microsoft.com/office/officeart/2005/8/layout/radial1"/>
    <dgm:cxn modelId="{5D4FEEF1-F5C3-4AA7-8E0F-306A5D74D45D}" type="presParOf" srcId="{F084BC1D-E583-49EB-B1B2-D9138E5F6326}" destId="{B46B423E-5A5E-4F59-B415-EFB89315EBDA}" srcOrd="0" destOrd="0" presId="urn:microsoft.com/office/officeart/2005/8/layout/radial1"/>
    <dgm:cxn modelId="{599EEC60-F72F-4AE4-BAA4-C0661EAC825F}" type="presParOf" srcId="{EE419633-1F86-4667-92CD-82622E658E5E}" destId="{AF786E89-A94F-4B20-BB46-1C929D2D1B80}" srcOrd="8" destOrd="0" presId="urn:microsoft.com/office/officeart/2005/8/layout/radial1"/>
    <dgm:cxn modelId="{44F2E3FC-0AA1-4019-B88B-D74E7C27C28D}" type="presParOf" srcId="{EE419633-1F86-4667-92CD-82622E658E5E}" destId="{85DEC0A7-9E1C-428C-8515-941D8E856E7C}" srcOrd="9" destOrd="0" presId="urn:microsoft.com/office/officeart/2005/8/layout/radial1"/>
    <dgm:cxn modelId="{E131CB07-07D6-478F-A6B1-FF15523892BA}" type="presParOf" srcId="{85DEC0A7-9E1C-428C-8515-941D8E856E7C}" destId="{9DD81C94-E0AC-4894-B224-65EA9B78C589}" srcOrd="0" destOrd="0" presId="urn:microsoft.com/office/officeart/2005/8/layout/radial1"/>
    <dgm:cxn modelId="{5081FEAC-31C5-4178-AFCF-FA48727FC4CF}" type="presParOf" srcId="{EE419633-1F86-4667-92CD-82622E658E5E}" destId="{0BDD89F7-7503-4406-A6FD-27A68530FDCB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A283C7-2AF5-499F-AC4A-9E82376D5CD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80679FF6-2428-4A16-BE1F-8A4A52A0A014}">
      <dgm:prSet phldrT="[Text]"/>
      <dgm:spPr/>
      <dgm:t>
        <a:bodyPr/>
        <a:lstStyle/>
        <a:p>
          <a:r>
            <a:rPr lang="en-NZ" dirty="0" smtClean="0"/>
            <a:t>Translates purpose and vision into action</a:t>
          </a:r>
          <a:endParaRPr lang="en-NZ" dirty="0"/>
        </a:p>
      </dgm:t>
    </dgm:pt>
    <dgm:pt modelId="{A28F404B-A0A0-4ACC-AC09-4FA81BE745D3}" type="parTrans" cxnId="{58AF25E2-8315-4727-8B55-D163B7A08438}">
      <dgm:prSet/>
      <dgm:spPr/>
      <dgm:t>
        <a:bodyPr/>
        <a:lstStyle/>
        <a:p>
          <a:endParaRPr lang="en-NZ"/>
        </a:p>
      </dgm:t>
    </dgm:pt>
    <dgm:pt modelId="{F3CCFF52-C29F-4D84-A54D-1E71F03A4BC9}" type="sibTrans" cxnId="{58AF25E2-8315-4727-8B55-D163B7A08438}">
      <dgm:prSet/>
      <dgm:spPr/>
      <dgm:t>
        <a:bodyPr/>
        <a:lstStyle/>
        <a:p>
          <a:endParaRPr lang="en-NZ"/>
        </a:p>
      </dgm:t>
    </dgm:pt>
    <dgm:pt modelId="{DBF9BE13-390B-47B2-A631-EA1DAB1DFC41}">
      <dgm:prSet phldrT="[Text]"/>
      <dgm:spPr/>
      <dgm:t>
        <a:bodyPr/>
        <a:lstStyle/>
        <a:p>
          <a:r>
            <a:rPr lang="en-NZ" dirty="0" smtClean="0"/>
            <a:t>Contributes to and implements plans of the Executive Committee</a:t>
          </a:r>
          <a:endParaRPr lang="en-NZ" dirty="0"/>
        </a:p>
      </dgm:t>
    </dgm:pt>
    <dgm:pt modelId="{B77AF73C-CEF8-4F21-9BFF-8795B5B6503A}" type="parTrans" cxnId="{79E144E1-3D42-4D13-BEB3-A9C9C553F221}">
      <dgm:prSet/>
      <dgm:spPr/>
      <dgm:t>
        <a:bodyPr/>
        <a:lstStyle/>
        <a:p>
          <a:endParaRPr lang="en-NZ"/>
        </a:p>
      </dgm:t>
    </dgm:pt>
    <dgm:pt modelId="{18E43B57-756F-4592-BFF2-E90CDE4C6BEE}" type="sibTrans" cxnId="{79E144E1-3D42-4D13-BEB3-A9C9C553F221}">
      <dgm:prSet/>
      <dgm:spPr/>
      <dgm:t>
        <a:bodyPr/>
        <a:lstStyle/>
        <a:p>
          <a:endParaRPr lang="en-NZ"/>
        </a:p>
      </dgm:t>
    </dgm:pt>
    <dgm:pt modelId="{DC845CFA-261C-4DF7-BB56-0721569C5314}">
      <dgm:prSet phldrT="[Text]"/>
      <dgm:spPr/>
      <dgm:t>
        <a:bodyPr/>
        <a:lstStyle/>
        <a:p>
          <a:r>
            <a:rPr lang="en-NZ" dirty="0" smtClean="0"/>
            <a:t>Continually reviews services for improvement</a:t>
          </a:r>
          <a:endParaRPr lang="en-NZ" dirty="0"/>
        </a:p>
      </dgm:t>
    </dgm:pt>
    <dgm:pt modelId="{BDBFADEB-DBAD-4431-A03E-3F63CE253557}" type="parTrans" cxnId="{C12AD599-4114-48BA-A4DF-E7B6C1C622AA}">
      <dgm:prSet/>
      <dgm:spPr/>
      <dgm:t>
        <a:bodyPr/>
        <a:lstStyle/>
        <a:p>
          <a:endParaRPr lang="en-NZ"/>
        </a:p>
      </dgm:t>
    </dgm:pt>
    <dgm:pt modelId="{F6AE4850-B87D-4FFA-B4FA-255130020D87}" type="sibTrans" cxnId="{C12AD599-4114-48BA-A4DF-E7B6C1C622AA}">
      <dgm:prSet/>
      <dgm:spPr/>
      <dgm:t>
        <a:bodyPr/>
        <a:lstStyle/>
        <a:p>
          <a:endParaRPr lang="en-NZ"/>
        </a:p>
      </dgm:t>
    </dgm:pt>
    <dgm:pt modelId="{FE3715C4-FE54-44BB-ACF2-26CCC04B72A3}">
      <dgm:prSet phldrT="[Text]"/>
      <dgm:spPr/>
      <dgm:t>
        <a:bodyPr/>
        <a:lstStyle/>
        <a:p>
          <a:r>
            <a:rPr lang="en-NZ" dirty="0" smtClean="0"/>
            <a:t>Implements policies and assists policy development and review</a:t>
          </a:r>
          <a:endParaRPr lang="en-NZ" dirty="0"/>
        </a:p>
      </dgm:t>
    </dgm:pt>
    <dgm:pt modelId="{98A0C2F5-7F36-4DE9-BB26-EF8475D90FC4}" type="parTrans" cxnId="{68F1885E-A89B-486E-BD99-74543489459A}">
      <dgm:prSet/>
      <dgm:spPr/>
      <dgm:t>
        <a:bodyPr/>
        <a:lstStyle/>
        <a:p>
          <a:endParaRPr lang="en-NZ"/>
        </a:p>
      </dgm:t>
    </dgm:pt>
    <dgm:pt modelId="{42825A9B-C0E8-49AF-9357-BB6D3BAEF6E1}" type="sibTrans" cxnId="{68F1885E-A89B-486E-BD99-74543489459A}">
      <dgm:prSet/>
      <dgm:spPr/>
      <dgm:t>
        <a:bodyPr/>
        <a:lstStyle/>
        <a:p>
          <a:endParaRPr lang="en-NZ"/>
        </a:p>
      </dgm:t>
    </dgm:pt>
    <dgm:pt modelId="{89B0B3FC-28E3-4280-8396-45F6D230138E}">
      <dgm:prSet phldrT="[Text]"/>
      <dgm:spPr/>
      <dgm:t>
        <a:bodyPr/>
        <a:lstStyle/>
        <a:p>
          <a:r>
            <a:rPr lang="en-NZ" dirty="0" smtClean="0"/>
            <a:t>Appoints, supports and monitors other staff and volunteers</a:t>
          </a:r>
          <a:endParaRPr lang="en-NZ" dirty="0"/>
        </a:p>
      </dgm:t>
    </dgm:pt>
    <dgm:pt modelId="{C79A77F2-A3F2-4535-BBD9-80D5C7922398}" type="parTrans" cxnId="{98FB97E0-4DA3-4CB0-B7FD-8316FEC14E61}">
      <dgm:prSet/>
      <dgm:spPr/>
      <dgm:t>
        <a:bodyPr/>
        <a:lstStyle/>
        <a:p>
          <a:endParaRPr lang="en-NZ"/>
        </a:p>
      </dgm:t>
    </dgm:pt>
    <dgm:pt modelId="{C71FBD7C-A0F8-4684-8BBF-7721FD63B80E}" type="sibTrans" cxnId="{98FB97E0-4DA3-4CB0-B7FD-8316FEC14E61}">
      <dgm:prSet/>
      <dgm:spPr/>
      <dgm:t>
        <a:bodyPr/>
        <a:lstStyle/>
        <a:p>
          <a:endParaRPr lang="en-NZ"/>
        </a:p>
      </dgm:t>
    </dgm:pt>
    <dgm:pt modelId="{C23E961F-342E-4351-A62C-38C944A5F4F1}">
      <dgm:prSet/>
      <dgm:spPr/>
      <dgm:t>
        <a:bodyPr/>
        <a:lstStyle/>
        <a:p>
          <a:r>
            <a:rPr lang="en-NZ" dirty="0" smtClean="0"/>
            <a:t>Manages day-to-day service and finance functions to achieve goals</a:t>
          </a:r>
          <a:endParaRPr lang="en-NZ" dirty="0"/>
        </a:p>
      </dgm:t>
    </dgm:pt>
    <dgm:pt modelId="{8401DD0D-65A4-480B-ACFD-3DA8D467871C}" type="parTrans" cxnId="{4A679D17-2DA5-4018-951B-EE917047CCBF}">
      <dgm:prSet/>
      <dgm:spPr/>
      <dgm:t>
        <a:bodyPr/>
        <a:lstStyle/>
        <a:p>
          <a:endParaRPr lang="en-NZ"/>
        </a:p>
      </dgm:t>
    </dgm:pt>
    <dgm:pt modelId="{7B851779-688E-4356-83FB-49AD77075734}" type="sibTrans" cxnId="{4A679D17-2DA5-4018-951B-EE917047CCBF}">
      <dgm:prSet/>
      <dgm:spPr/>
      <dgm:t>
        <a:bodyPr/>
        <a:lstStyle/>
        <a:p>
          <a:endParaRPr lang="en-NZ"/>
        </a:p>
      </dgm:t>
    </dgm:pt>
    <dgm:pt modelId="{EE419633-1F86-4667-92CD-82622E658E5E}" type="pres">
      <dgm:prSet presAssocID="{31A283C7-2AF5-499F-AC4A-9E82376D5CD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C1628819-946A-4619-A665-9067BCA024D5}" type="pres">
      <dgm:prSet presAssocID="{80679FF6-2428-4A16-BE1F-8A4A52A0A014}" presName="centerShape" presStyleLbl="node0" presStyleIdx="0" presStyleCnt="1"/>
      <dgm:spPr/>
      <dgm:t>
        <a:bodyPr/>
        <a:lstStyle/>
        <a:p>
          <a:endParaRPr lang="en-NZ"/>
        </a:p>
      </dgm:t>
    </dgm:pt>
    <dgm:pt modelId="{EB8F135A-D259-4A20-8DD1-A279A8CF7123}" type="pres">
      <dgm:prSet presAssocID="{B77AF73C-CEF8-4F21-9BFF-8795B5B6503A}" presName="Name9" presStyleLbl="parChTrans1D2" presStyleIdx="0" presStyleCnt="5"/>
      <dgm:spPr/>
      <dgm:t>
        <a:bodyPr/>
        <a:lstStyle/>
        <a:p>
          <a:endParaRPr lang="en-NZ"/>
        </a:p>
      </dgm:t>
    </dgm:pt>
    <dgm:pt modelId="{0F5135CC-D740-4162-BF19-2FBB79546FD9}" type="pres">
      <dgm:prSet presAssocID="{B77AF73C-CEF8-4F21-9BFF-8795B5B6503A}" presName="connTx" presStyleLbl="parChTrans1D2" presStyleIdx="0" presStyleCnt="5"/>
      <dgm:spPr/>
      <dgm:t>
        <a:bodyPr/>
        <a:lstStyle/>
        <a:p>
          <a:endParaRPr lang="en-NZ"/>
        </a:p>
      </dgm:t>
    </dgm:pt>
    <dgm:pt modelId="{B6870B0D-330B-49F6-8261-1E496F01E670}" type="pres">
      <dgm:prSet presAssocID="{DBF9BE13-390B-47B2-A631-EA1DAB1DFC41}" presName="node" presStyleLbl="node1" presStyleIdx="0" presStyleCnt="5" custScaleX="133359" custScaleY="117764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5457AE0F-003F-446F-A0FA-CABC0DC71853}" type="pres">
      <dgm:prSet presAssocID="{BDBFADEB-DBAD-4431-A03E-3F63CE253557}" presName="Name9" presStyleLbl="parChTrans1D2" presStyleIdx="1" presStyleCnt="5"/>
      <dgm:spPr/>
      <dgm:t>
        <a:bodyPr/>
        <a:lstStyle/>
        <a:p>
          <a:endParaRPr lang="en-NZ"/>
        </a:p>
      </dgm:t>
    </dgm:pt>
    <dgm:pt modelId="{6E337676-C988-4450-9313-AA301CAF70AC}" type="pres">
      <dgm:prSet presAssocID="{BDBFADEB-DBAD-4431-A03E-3F63CE253557}" presName="connTx" presStyleLbl="parChTrans1D2" presStyleIdx="1" presStyleCnt="5"/>
      <dgm:spPr/>
      <dgm:t>
        <a:bodyPr/>
        <a:lstStyle/>
        <a:p>
          <a:endParaRPr lang="en-NZ"/>
        </a:p>
      </dgm:t>
    </dgm:pt>
    <dgm:pt modelId="{361E96EF-0A91-4202-959C-1D1413232012}" type="pres">
      <dgm:prSet presAssocID="{DC845CFA-261C-4DF7-BB56-0721569C5314}" presName="node" presStyleLbl="node1" presStyleIdx="1" presStyleCnt="5" custScaleX="130159" custScaleY="139401" custRadScaleRad="136985" custRadScaleInc="-862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333BD335-54AC-4155-86E3-C1A075A5B21D}" type="pres">
      <dgm:prSet presAssocID="{98A0C2F5-7F36-4DE9-BB26-EF8475D90FC4}" presName="Name9" presStyleLbl="parChTrans1D2" presStyleIdx="2" presStyleCnt="5"/>
      <dgm:spPr/>
      <dgm:t>
        <a:bodyPr/>
        <a:lstStyle/>
        <a:p>
          <a:endParaRPr lang="en-NZ"/>
        </a:p>
      </dgm:t>
    </dgm:pt>
    <dgm:pt modelId="{9C50B741-F841-4122-BC3C-B2C681779AC3}" type="pres">
      <dgm:prSet presAssocID="{98A0C2F5-7F36-4DE9-BB26-EF8475D90FC4}" presName="connTx" presStyleLbl="parChTrans1D2" presStyleIdx="2" presStyleCnt="5"/>
      <dgm:spPr/>
      <dgm:t>
        <a:bodyPr/>
        <a:lstStyle/>
        <a:p>
          <a:endParaRPr lang="en-NZ"/>
        </a:p>
      </dgm:t>
    </dgm:pt>
    <dgm:pt modelId="{98F47F0C-F93E-440F-910D-EB643609820A}" type="pres">
      <dgm:prSet presAssocID="{FE3715C4-FE54-44BB-ACF2-26CCC04B72A3}" presName="node" presStyleLbl="node1" presStyleIdx="2" presStyleCnt="5" custScaleX="127323" custScaleY="108140" custRadScaleRad="102767" custRadScaleInc="-2894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F084BC1D-E583-49EB-B1B2-D9138E5F6326}" type="pres">
      <dgm:prSet presAssocID="{C79A77F2-A3F2-4535-BBD9-80D5C7922398}" presName="Name9" presStyleLbl="parChTrans1D2" presStyleIdx="3" presStyleCnt="5"/>
      <dgm:spPr/>
      <dgm:t>
        <a:bodyPr/>
        <a:lstStyle/>
        <a:p>
          <a:endParaRPr lang="en-NZ"/>
        </a:p>
      </dgm:t>
    </dgm:pt>
    <dgm:pt modelId="{B46B423E-5A5E-4F59-B415-EFB89315EBDA}" type="pres">
      <dgm:prSet presAssocID="{C79A77F2-A3F2-4535-BBD9-80D5C7922398}" presName="connTx" presStyleLbl="parChTrans1D2" presStyleIdx="3" presStyleCnt="5"/>
      <dgm:spPr/>
      <dgm:t>
        <a:bodyPr/>
        <a:lstStyle/>
        <a:p>
          <a:endParaRPr lang="en-NZ"/>
        </a:p>
      </dgm:t>
    </dgm:pt>
    <dgm:pt modelId="{AF786E89-A94F-4B20-BB46-1C929D2D1B80}" type="pres">
      <dgm:prSet presAssocID="{89B0B3FC-28E3-4280-8396-45F6D230138E}" presName="node" presStyleLbl="node1" presStyleIdx="3" presStyleCnt="5" custScaleX="133199" custScaleY="118258" custRadScaleRad="105813" custRadScaleInc="2518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85DEC0A7-9E1C-428C-8515-941D8E856E7C}" type="pres">
      <dgm:prSet presAssocID="{8401DD0D-65A4-480B-ACFD-3DA8D467871C}" presName="Name9" presStyleLbl="parChTrans1D2" presStyleIdx="4" presStyleCnt="5"/>
      <dgm:spPr/>
      <dgm:t>
        <a:bodyPr/>
        <a:lstStyle/>
        <a:p>
          <a:endParaRPr lang="en-NZ"/>
        </a:p>
      </dgm:t>
    </dgm:pt>
    <dgm:pt modelId="{9DD81C94-E0AC-4894-B224-65EA9B78C589}" type="pres">
      <dgm:prSet presAssocID="{8401DD0D-65A4-480B-ACFD-3DA8D467871C}" presName="connTx" presStyleLbl="parChTrans1D2" presStyleIdx="4" presStyleCnt="5"/>
      <dgm:spPr/>
      <dgm:t>
        <a:bodyPr/>
        <a:lstStyle/>
        <a:p>
          <a:endParaRPr lang="en-NZ"/>
        </a:p>
      </dgm:t>
    </dgm:pt>
    <dgm:pt modelId="{0BDD89F7-7503-4406-A6FD-27A68530FDCB}" type="pres">
      <dgm:prSet presAssocID="{C23E961F-342E-4351-A62C-38C944A5F4F1}" presName="node" presStyleLbl="node1" presStyleIdx="4" presStyleCnt="5" custScaleX="148631" custScaleY="120625" custRadScaleRad="112081" custRadScaleInc="-526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DE44F0B2-C5C6-4AAD-809E-3E4477A4738A}" type="presOf" srcId="{B77AF73C-CEF8-4F21-9BFF-8795B5B6503A}" destId="{EB8F135A-D259-4A20-8DD1-A279A8CF7123}" srcOrd="0" destOrd="0" presId="urn:microsoft.com/office/officeart/2005/8/layout/radial1"/>
    <dgm:cxn modelId="{4A679D17-2DA5-4018-951B-EE917047CCBF}" srcId="{80679FF6-2428-4A16-BE1F-8A4A52A0A014}" destId="{C23E961F-342E-4351-A62C-38C944A5F4F1}" srcOrd="4" destOrd="0" parTransId="{8401DD0D-65A4-480B-ACFD-3DA8D467871C}" sibTransId="{7B851779-688E-4356-83FB-49AD77075734}"/>
    <dgm:cxn modelId="{3575DDE5-5015-4C09-847E-1AC400E8AE2D}" type="presOf" srcId="{98A0C2F5-7F36-4DE9-BB26-EF8475D90FC4}" destId="{9C50B741-F841-4122-BC3C-B2C681779AC3}" srcOrd="1" destOrd="0" presId="urn:microsoft.com/office/officeart/2005/8/layout/radial1"/>
    <dgm:cxn modelId="{A645BB67-8730-4DC8-9529-3A2896DDBF28}" type="presOf" srcId="{BDBFADEB-DBAD-4431-A03E-3F63CE253557}" destId="{6E337676-C988-4450-9313-AA301CAF70AC}" srcOrd="1" destOrd="0" presId="urn:microsoft.com/office/officeart/2005/8/layout/radial1"/>
    <dgm:cxn modelId="{98FB97E0-4DA3-4CB0-B7FD-8316FEC14E61}" srcId="{80679FF6-2428-4A16-BE1F-8A4A52A0A014}" destId="{89B0B3FC-28E3-4280-8396-45F6D230138E}" srcOrd="3" destOrd="0" parTransId="{C79A77F2-A3F2-4535-BBD9-80D5C7922398}" sibTransId="{C71FBD7C-A0F8-4684-8BBF-7721FD63B80E}"/>
    <dgm:cxn modelId="{CEE14E8F-36E1-4EB6-A06D-1B11D21F49BC}" type="presOf" srcId="{DC845CFA-261C-4DF7-BB56-0721569C5314}" destId="{361E96EF-0A91-4202-959C-1D1413232012}" srcOrd="0" destOrd="0" presId="urn:microsoft.com/office/officeart/2005/8/layout/radial1"/>
    <dgm:cxn modelId="{90B46C93-0504-41E1-8B15-BF57AF480703}" type="presOf" srcId="{31A283C7-2AF5-499F-AC4A-9E82376D5CDE}" destId="{EE419633-1F86-4667-92CD-82622E658E5E}" srcOrd="0" destOrd="0" presId="urn:microsoft.com/office/officeart/2005/8/layout/radial1"/>
    <dgm:cxn modelId="{4ED3751F-FD6E-4A42-9197-EE8B0E54DD30}" type="presOf" srcId="{FE3715C4-FE54-44BB-ACF2-26CCC04B72A3}" destId="{98F47F0C-F93E-440F-910D-EB643609820A}" srcOrd="0" destOrd="0" presId="urn:microsoft.com/office/officeart/2005/8/layout/radial1"/>
    <dgm:cxn modelId="{58AF25E2-8315-4727-8B55-D163B7A08438}" srcId="{31A283C7-2AF5-499F-AC4A-9E82376D5CDE}" destId="{80679FF6-2428-4A16-BE1F-8A4A52A0A014}" srcOrd="0" destOrd="0" parTransId="{A28F404B-A0A0-4ACC-AC09-4FA81BE745D3}" sibTransId="{F3CCFF52-C29F-4D84-A54D-1E71F03A4BC9}"/>
    <dgm:cxn modelId="{111A5862-CAEC-42C0-B87D-0D157D974340}" type="presOf" srcId="{8401DD0D-65A4-480B-ACFD-3DA8D467871C}" destId="{85DEC0A7-9E1C-428C-8515-941D8E856E7C}" srcOrd="0" destOrd="0" presId="urn:microsoft.com/office/officeart/2005/8/layout/radial1"/>
    <dgm:cxn modelId="{79E144E1-3D42-4D13-BEB3-A9C9C553F221}" srcId="{80679FF6-2428-4A16-BE1F-8A4A52A0A014}" destId="{DBF9BE13-390B-47B2-A631-EA1DAB1DFC41}" srcOrd="0" destOrd="0" parTransId="{B77AF73C-CEF8-4F21-9BFF-8795B5B6503A}" sibTransId="{18E43B57-756F-4592-BFF2-E90CDE4C6BEE}"/>
    <dgm:cxn modelId="{F4A91DEE-C54A-4BA3-8DFA-6D1E75DB9D77}" type="presOf" srcId="{BDBFADEB-DBAD-4431-A03E-3F63CE253557}" destId="{5457AE0F-003F-446F-A0FA-CABC0DC71853}" srcOrd="0" destOrd="0" presId="urn:microsoft.com/office/officeart/2005/8/layout/radial1"/>
    <dgm:cxn modelId="{E46DF286-F1D9-4757-8687-095073DD6B01}" type="presOf" srcId="{C79A77F2-A3F2-4535-BBD9-80D5C7922398}" destId="{F084BC1D-E583-49EB-B1B2-D9138E5F6326}" srcOrd="0" destOrd="0" presId="urn:microsoft.com/office/officeart/2005/8/layout/radial1"/>
    <dgm:cxn modelId="{4E0BDAB7-1FC4-46D5-BA74-4866301877D7}" type="presOf" srcId="{DBF9BE13-390B-47B2-A631-EA1DAB1DFC41}" destId="{B6870B0D-330B-49F6-8261-1E496F01E670}" srcOrd="0" destOrd="0" presId="urn:microsoft.com/office/officeart/2005/8/layout/radial1"/>
    <dgm:cxn modelId="{C12AD599-4114-48BA-A4DF-E7B6C1C622AA}" srcId="{80679FF6-2428-4A16-BE1F-8A4A52A0A014}" destId="{DC845CFA-261C-4DF7-BB56-0721569C5314}" srcOrd="1" destOrd="0" parTransId="{BDBFADEB-DBAD-4431-A03E-3F63CE253557}" sibTransId="{F6AE4850-B87D-4FFA-B4FA-255130020D87}"/>
    <dgm:cxn modelId="{05F4F612-463D-4CF2-A6CE-B4855F518690}" type="presOf" srcId="{80679FF6-2428-4A16-BE1F-8A4A52A0A014}" destId="{C1628819-946A-4619-A665-9067BCA024D5}" srcOrd="0" destOrd="0" presId="urn:microsoft.com/office/officeart/2005/8/layout/radial1"/>
    <dgm:cxn modelId="{94A29C97-7358-4E0B-8FE1-FB6B666AA178}" type="presOf" srcId="{98A0C2F5-7F36-4DE9-BB26-EF8475D90FC4}" destId="{333BD335-54AC-4155-86E3-C1A075A5B21D}" srcOrd="0" destOrd="0" presId="urn:microsoft.com/office/officeart/2005/8/layout/radial1"/>
    <dgm:cxn modelId="{B9C01131-0C0E-42A2-87C8-1CC1B24324D9}" type="presOf" srcId="{89B0B3FC-28E3-4280-8396-45F6D230138E}" destId="{AF786E89-A94F-4B20-BB46-1C929D2D1B80}" srcOrd="0" destOrd="0" presId="urn:microsoft.com/office/officeart/2005/8/layout/radial1"/>
    <dgm:cxn modelId="{960867CC-DC00-423D-935C-22EC8038F8A9}" type="presOf" srcId="{B77AF73C-CEF8-4F21-9BFF-8795B5B6503A}" destId="{0F5135CC-D740-4162-BF19-2FBB79546FD9}" srcOrd="1" destOrd="0" presId="urn:microsoft.com/office/officeart/2005/8/layout/radial1"/>
    <dgm:cxn modelId="{D6880E72-174D-4FCE-A5D3-0B9B5592038D}" type="presOf" srcId="{C79A77F2-A3F2-4535-BBD9-80D5C7922398}" destId="{B46B423E-5A5E-4F59-B415-EFB89315EBDA}" srcOrd="1" destOrd="0" presId="urn:microsoft.com/office/officeart/2005/8/layout/radial1"/>
    <dgm:cxn modelId="{5B2BCA33-E331-4CD4-9ABF-CE42EE9E0B20}" type="presOf" srcId="{8401DD0D-65A4-480B-ACFD-3DA8D467871C}" destId="{9DD81C94-E0AC-4894-B224-65EA9B78C589}" srcOrd="1" destOrd="0" presId="urn:microsoft.com/office/officeart/2005/8/layout/radial1"/>
    <dgm:cxn modelId="{68F1885E-A89B-486E-BD99-74543489459A}" srcId="{80679FF6-2428-4A16-BE1F-8A4A52A0A014}" destId="{FE3715C4-FE54-44BB-ACF2-26CCC04B72A3}" srcOrd="2" destOrd="0" parTransId="{98A0C2F5-7F36-4DE9-BB26-EF8475D90FC4}" sibTransId="{42825A9B-C0E8-49AF-9357-BB6D3BAEF6E1}"/>
    <dgm:cxn modelId="{00276E69-B32C-47C2-A49C-FCD64EDEC3BC}" type="presOf" srcId="{C23E961F-342E-4351-A62C-38C944A5F4F1}" destId="{0BDD89F7-7503-4406-A6FD-27A68530FDCB}" srcOrd="0" destOrd="0" presId="urn:microsoft.com/office/officeart/2005/8/layout/radial1"/>
    <dgm:cxn modelId="{AC8799EA-E840-4ABC-A8FE-78352C45B163}" type="presParOf" srcId="{EE419633-1F86-4667-92CD-82622E658E5E}" destId="{C1628819-946A-4619-A665-9067BCA024D5}" srcOrd="0" destOrd="0" presId="urn:microsoft.com/office/officeart/2005/8/layout/radial1"/>
    <dgm:cxn modelId="{0FA3AC53-4337-4527-844D-89B5773F997D}" type="presParOf" srcId="{EE419633-1F86-4667-92CD-82622E658E5E}" destId="{EB8F135A-D259-4A20-8DD1-A279A8CF7123}" srcOrd="1" destOrd="0" presId="urn:microsoft.com/office/officeart/2005/8/layout/radial1"/>
    <dgm:cxn modelId="{BFA5EA0B-C722-46AB-BDD0-E1705FE133FD}" type="presParOf" srcId="{EB8F135A-D259-4A20-8DD1-A279A8CF7123}" destId="{0F5135CC-D740-4162-BF19-2FBB79546FD9}" srcOrd="0" destOrd="0" presId="urn:microsoft.com/office/officeart/2005/8/layout/radial1"/>
    <dgm:cxn modelId="{AE5204AE-FDAA-42C1-B7F0-24E74941D029}" type="presParOf" srcId="{EE419633-1F86-4667-92CD-82622E658E5E}" destId="{B6870B0D-330B-49F6-8261-1E496F01E670}" srcOrd="2" destOrd="0" presId="urn:microsoft.com/office/officeart/2005/8/layout/radial1"/>
    <dgm:cxn modelId="{E8A85E28-402D-41B4-B20E-0F3616696AE2}" type="presParOf" srcId="{EE419633-1F86-4667-92CD-82622E658E5E}" destId="{5457AE0F-003F-446F-A0FA-CABC0DC71853}" srcOrd="3" destOrd="0" presId="urn:microsoft.com/office/officeart/2005/8/layout/radial1"/>
    <dgm:cxn modelId="{1993A0CA-228A-4B37-8A20-55A8D379AE0D}" type="presParOf" srcId="{5457AE0F-003F-446F-A0FA-CABC0DC71853}" destId="{6E337676-C988-4450-9313-AA301CAF70AC}" srcOrd="0" destOrd="0" presId="urn:microsoft.com/office/officeart/2005/8/layout/radial1"/>
    <dgm:cxn modelId="{E113D133-1C0C-4359-8CEE-35EB8913F792}" type="presParOf" srcId="{EE419633-1F86-4667-92CD-82622E658E5E}" destId="{361E96EF-0A91-4202-959C-1D1413232012}" srcOrd="4" destOrd="0" presId="urn:microsoft.com/office/officeart/2005/8/layout/radial1"/>
    <dgm:cxn modelId="{AC89F944-272C-4A62-8C91-78EDF9299AE8}" type="presParOf" srcId="{EE419633-1F86-4667-92CD-82622E658E5E}" destId="{333BD335-54AC-4155-86E3-C1A075A5B21D}" srcOrd="5" destOrd="0" presId="urn:microsoft.com/office/officeart/2005/8/layout/radial1"/>
    <dgm:cxn modelId="{41F06673-CD9A-4CA8-9959-6A52BA0EB4C8}" type="presParOf" srcId="{333BD335-54AC-4155-86E3-C1A075A5B21D}" destId="{9C50B741-F841-4122-BC3C-B2C681779AC3}" srcOrd="0" destOrd="0" presId="urn:microsoft.com/office/officeart/2005/8/layout/radial1"/>
    <dgm:cxn modelId="{400E7141-609E-4149-99B8-2D600ADD2168}" type="presParOf" srcId="{EE419633-1F86-4667-92CD-82622E658E5E}" destId="{98F47F0C-F93E-440F-910D-EB643609820A}" srcOrd="6" destOrd="0" presId="urn:microsoft.com/office/officeart/2005/8/layout/radial1"/>
    <dgm:cxn modelId="{8FFB0C62-5EB4-4483-AFB2-2889DFA67FAF}" type="presParOf" srcId="{EE419633-1F86-4667-92CD-82622E658E5E}" destId="{F084BC1D-E583-49EB-B1B2-D9138E5F6326}" srcOrd="7" destOrd="0" presId="urn:microsoft.com/office/officeart/2005/8/layout/radial1"/>
    <dgm:cxn modelId="{5B07C033-79F5-400B-9704-2EC4FDBE7836}" type="presParOf" srcId="{F084BC1D-E583-49EB-B1B2-D9138E5F6326}" destId="{B46B423E-5A5E-4F59-B415-EFB89315EBDA}" srcOrd="0" destOrd="0" presId="urn:microsoft.com/office/officeart/2005/8/layout/radial1"/>
    <dgm:cxn modelId="{26E7CE83-D49D-4B0F-88DD-CD1BA66C5696}" type="presParOf" srcId="{EE419633-1F86-4667-92CD-82622E658E5E}" destId="{AF786E89-A94F-4B20-BB46-1C929D2D1B80}" srcOrd="8" destOrd="0" presId="urn:microsoft.com/office/officeart/2005/8/layout/radial1"/>
    <dgm:cxn modelId="{65142366-6310-4F07-BA88-267114E21BDE}" type="presParOf" srcId="{EE419633-1F86-4667-92CD-82622E658E5E}" destId="{85DEC0A7-9E1C-428C-8515-941D8E856E7C}" srcOrd="9" destOrd="0" presId="urn:microsoft.com/office/officeart/2005/8/layout/radial1"/>
    <dgm:cxn modelId="{DECB8A8D-5026-4D28-9211-5FC6BBCA8712}" type="presParOf" srcId="{85DEC0A7-9E1C-428C-8515-941D8E856E7C}" destId="{9DD81C94-E0AC-4894-B224-65EA9B78C589}" srcOrd="0" destOrd="0" presId="urn:microsoft.com/office/officeart/2005/8/layout/radial1"/>
    <dgm:cxn modelId="{B67541AC-F719-4BA2-A423-E36EDDF82C99}" type="presParOf" srcId="{EE419633-1F86-4667-92CD-82622E658E5E}" destId="{0BDD89F7-7503-4406-A6FD-27A68530FDCB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28819-946A-4619-A665-9067BCA024D5}">
      <dsp:nvSpPr>
        <dsp:cNvPr id="0" name=""/>
        <dsp:cNvSpPr/>
      </dsp:nvSpPr>
      <dsp:spPr>
        <a:xfrm>
          <a:off x="3253265" y="2232889"/>
          <a:ext cx="1716940" cy="1716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100" kern="1200" dirty="0" smtClean="0"/>
            <a:t>Defines the purpose and vision</a:t>
          </a:r>
          <a:endParaRPr lang="en-NZ" sz="2100" kern="1200" dirty="0"/>
        </a:p>
      </dsp:txBody>
      <dsp:txXfrm>
        <a:off x="3504705" y="2484329"/>
        <a:ext cx="1214060" cy="1214060"/>
      </dsp:txXfrm>
    </dsp:sp>
    <dsp:sp modelId="{EB8F135A-D259-4A20-8DD1-A279A8CF7123}">
      <dsp:nvSpPr>
        <dsp:cNvPr id="0" name=""/>
        <dsp:cNvSpPr/>
      </dsp:nvSpPr>
      <dsp:spPr>
        <a:xfrm rot="16200000">
          <a:off x="3930336" y="2032328"/>
          <a:ext cx="362800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362800" y="19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>
        <a:off x="4102666" y="2042418"/>
        <a:ext cx="18140" cy="18140"/>
      </dsp:txXfrm>
    </dsp:sp>
    <dsp:sp modelId="{B6870B0D-330B-49F6-8261-1E496F01E670}">
      <dsp:nvSpPr>
        <dsp:cNvPr id="0" name=""/>
        <dsp:cNvSpPr/>
      </dsp:nvSpPr>
      <dsp:spPr>
        <a:xfrm>
          <a:off x="2966888" y="-151849"/>
          <a:ext cx="2289695" cy="2021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400" kern="1200" dirty="0" smtClean="0"/>
            <a:t>Establishes the goals and objectives</a:t>
          </a:r>
          <a:endParaRPr lang="en-NZ" sz="1400" kern="1200" dirty="0"/>
        </a:p>
      </dsp:txBody>
      <dsp:txXfrm>
        <a:off x="3302206" y="144257"/>
        <a:ext cx="1619059" cy="1429726"/>
      </dsp:txXfrm>
    </dsp:sp>
    <dsp:sp modelId="{5457AE0F-003F-446F-A0FA-CABC0DC71853}">
      <dsp:nvSpPr>
        <dsp:cNvPr id="0" name=""/>
        <dsp:cNvSpPr/>
      </dsp:nvSpPr>
      <dsp:spPr>
        <a:xfrm rot="20477130">
          <a:off x="4898097" y="2634599"/>
          <a:ext cx="1010788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1010788" y="19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>
        <a:off x="5378222" y="2628490"/>
        <a:ext cx="50539" cy="50539"/>
      </dsp:txXfrm>
    </dsp:sp>
    <dsp:sp modelId="{361E96EF-0A91-4202-959C-1D1413232012}">
      <dsp:nvSpPr>
        <dsp:cNvPr id="0" name=""/>
        <dsp:cNvSpPr/>
      </dsp:nvSpPr>
      <dsp:spPr>
        <a:xfrm>
          <a:off x="5830143" y="933983"/>
          <a:ext cx="2234752" cy="23934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400" kern="1200" dirty="0" smtClean="0"/>
            <a:t>Continually reviews effectiveness of services, legal compliance, relevance, Exec Committee performance</a:t>
          </a:r>
          <a:endParaRPr lang="en-NZ" sz="1400" kern="1200" dirty="0"/>
        </a:p>
      </dsp:txBody>
      <dsp:txXfrm>
        <a:off x="6157415" y="1284493"/>
        <a:ext cx="1580208" cy="1692412"/>
      </dsp:txXfrm>
    </dsp:sp>
    <dsp:sp modelId="{333BD335-54AC-4155-86E3-C1A075A5B21D}">
      <dsp:nvSpPr>
        <dsp:cNvPr id="0" name=""/>
        <dsp:cNvSpPr/>
      </dsp:nvSpPr>
      <dsp:spPr>
        <a:xfrm rot="2614788">
          <a:off x="4674259" y="3812497"/>
          <a:ext cx="430831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430831" y="19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>
        <a:off x="4878904" y="3820887"/>
        <a:ext cx="21541" cy="21541"/>
      </dsp:txXfrm>
    </dsp:sp>
    <dsp:sp modelId="{98F47F0C-F93E-440F-910D-EB643609820A}">
      <dsp:nvSpPr>
        <dsp:cNvPr id="0" name=""/>
        <dsp:cNvSpPr/>
      </dsp:nvSpPr>
      <dsp:spPr>
        <a:xfrm>
          <a:off x="4680518" y="3744415"/>
          <a:ext cx="2186060" cy="1856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400" kern="1200" dirty="0" smtClean="0"/>
            <a:t>Approves and reviews policies</a:t>
          </a:r>
          <a:endParaRPr lang="en-NZ" sz="1400" kern="1200" dirty="0"/>
        </a:p>
      </dsp:txBody>
      <dsp:txXfrm>
        <a:off x="5000659" y="4016322"/>
        <a:ext cx="1545778" cy="1312885"/>
      </dsp:txXfrm>
    </dsp:sp>
    <dsp:sp modelId="{F084BC1D-E583-49EB-B1B2-D9138E5F6326}">
      <dsp:nvSpPr>
        <dsp:cNvPr id="0" name=""/>
        <dsp:cNvSpPr/>
      </dsp:nvSpPr>
      <dsp:spPr>
        <a:xfrm rot="8103953">
          <a:off x="3137023" y="3830294"/>
          <a:ext cx="429745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429745" y="19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 rot="10800000">
        <a:off x="3341152" y="3838710"/>
        <a:ext cx="21487" cy="21487"/>
      </dsp:txXfrm>
    </dsp:sp>
    <dsp:sp modelId="{AF786E89-A94F-4B20-BB46-1C929D2D1B80}">
      <dsp:nvSpPr>
        <dsp:cNvPr id="0" name=""/>
        <dsp:cNvSpPr/>
      </dsp:nvSpPr>
      <dsp:spPr>
        <a:xfrm>
          <a:off x="1296156" y="3744414"/>
          <a:ext cx="2286947" cy="20304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400" kern="1200" dirty="0" smtClean="0"/>
            <a:t>Appoints and supports Executive Director</a:t>
          </a:r>
          <a:endParaRPr lang="en-NZ" sz="1400" kern="1200" dirty="0"/>
        </a:p>
      </dsp:txBody>
      <dsp:txXfrm>
        <a:off x="1631072" y="4041762"/>
        <a:ext cx="1617115" cy="1435723"/>
      </dsp:txXfrm>
    </dsp:sp>
    <dsp:sp modelId="{85DEC0A7-9E1C-428C-8515-941D8E856E7C}">
      <dsp:nvSpPr>
        <dsp:cNvPr id="0" name=""/>
        <dsp:cNvSpPr/>
      </dsp:nvSpPr>
      <dsp:spPr>
        <a:xfrm rot="11766319">
          <a:off x="2902454" y="2779657"/>
          <a:ext cx="392199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392199" y="19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 rot="10800000">
        <a:off x="3088749" y="2789012"/>
        <a:ext cx="19609" cy="19609"/>
      </dsp:txXfrm>
    </dsp:sp>
    <dsp:sp modelId="{0BDD89F7-7503-4406-A6FD-27A68530FDCB}">
      <dsp:nvSpPr>
        <dsp:cNvPr id="0" name=""/>
        <dsp:cNvSpPr/>
      </dsp:nvSpPr>
      <dsp:spPr>
        <a:xfrm>
          <a:off x="432058" y="1361788"/>
          <a:ext cx="2551906" cy="20710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400" kern="1200" dirty="0" smtClean="0"/>
            <a:t>Monitors the processes, finances, targets and results</a:t>
          </a:r>
          <a:endParaRPr lang="en-NZ" sz="1400" kern="1200" dirty="0"/>
        </a:p>
      </dsp:txBody>
      <dsp:txXfrm>
        <a:off x="805776" y="1665088"/>
        <a:ext cx="1804470" cy="14644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28819-946A-4619-A665-9067BCA024D5}">
      <dsp:nvSpPr>
        <dsp:cNvPr id="0" name=""/>
        <dsp:cNvSpPr/>
      </dsp:nvSpPr>
      <dsp:spPr>
        <a:xfrm>
          <a:off x="3253265" y="2232889"/>
          <a:ext cx="1716940" cy="1716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100" kern="1200" dirty="0" smtClean="0"/>
            <a:t>Translates purpose and vision into action</a:t>
          </a:r>
          <a:endParaRPr lang="en-NZ" sz="2100" kern="1200" dirty="0"/>
        </a:p>
      </dsp:txBody>
      <dsp:txXfrm>
        <a:off x="3504705" y="2484329"/>
        <a:ext cx="1214060" cy="1214060"/>
      </dsp:txXfrm>
    </dsp:sp>
    <dsp:sp modelId="{EB8F135A-D259-4A20-8DD1-A279A8CF7123}">
      <dsp:nvSpPr>
        <dsp:cNvPr id="0" name=""/>
        <dsp:cNvSpPr/>
      </dsp:nvSpPr>
      <dsp:spPr>
        <a:xfrm rot="16200000">
          <a:off x="3930336" y="2032328"/>
          <a:ext cx="362800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362800" y="19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>
        <a:off x="4102666" y="2042418"/>
        <a:ext cx="18140" cy="18140"/>
      </dsp:txXfrm>
    </dsp:sp>
    <dsp:sp modelId="{B6870B0D-330B-49F6-8261-1E496F01E670}">
      <dsp:nvSpPr>
        <dsp:cNvPr id="0" name=""/>
        <dsp:cNvSpPr/>
      </dsp:nvSpPr>
      <dsp:spPr>
        <a:xfrm>
          <a:off x="2966888" y="-151849"/>
          <a:ext cx="2289695" cy="2021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600" kern="1200" dirty="0" smtClean="0"/>
            <a:t>Contributes to and implements plans of the Executive Committee</a:t>
          </a:r>
          <a:endParaRPr lang="en-NZ" sz="1600" kern="1200" dirty="0"/>
        </a:p>
      </dsp:txBody>
      <dsp:txXfrm>
        <a:off x="3302206" y="144257"/>
        <a:ext cx="1619059" cy="1429726"/>
      </dsp:txXfrm>
    </dsp:sp>
    <dsp:sp modelId="{5457AE0F-003F-446F-A0FA-CABC0DC71853}">
      <dsp:nvSpPr>
        <dsp:cNvPr id="0" name=""/>
        <dsp:cNvSpPr/>
      </dsp:nvSpPr>
      <dsp:spPr>
        <a:xfrm rot="20477130">
          <a:off x="4898097" y="2634599"/>
          <a:ext cx="1010788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1010788" y="19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>
        <a:off x="5378222" y="2628490"/>
        <a:ext cx="50539" cy="50539"/>
      </dsp:txXfrm>
    </dsp:sp>
    <dsp:sp modelId="{361E96EF-0A91-4202-959C-1D1413232012}">
      <dsp:nvSpPr>
        <dsp:cNvPr id="0" name=""/>
        <dsp:cNvSpPr/>
      </dsp:nvSpPr>
      <dsp:spPr>
        <a:xfrm>
          <a:off x="5830143" y="933983"/>
          <a:ext cx="2234752" cy="23934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600" kern="1200" dirty="0" smtClean="0"/>
            <a:t>Continually reviews services for improvement</a:t>
          </a:r>
          <a:endParaRPr lang="en-NZ" sz="1600" kern="1200" dirty="0"/>
        </a:p>
      </dsp:txBody>
      <dsp:txXfrm>
        <a:off x="6157415" y="1284493"/>
        <a:ext cx="1580208" cy="1692412"/>
      </dsp:txXfrm>
    </dsp:sp>
    <dsp:sp modelId="{333BD335-54AC-4155-86E3-C1A075A5B21D}">
      <dsp:nvSpPr>
        <dsp:cNvPr id="0" name=""/>
        <dsp:cNvSpPr/>
      </dsp:nvSpPr>
      <dsp:spPr>
        <a:xfrm rot="2614788">
          <a:off x="4674259" y="3812497"/>
          <a:ext cx="430831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430831" y="19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>
        <a:off x="4878904" y="3820887"/>
        <a:ext cx="21541" cy="21541"/>
      </dsp:txXfrm>
    </dsp:sp>
    <dsp:sp modelId="{98F47F0C-F93E-440F-910D-EB643609820A}">
      <dsp:nvSpPr>
        <dsp:cNvPr id="0" name=""/>
        <dsp:cNvSpPr/>
      </dsp:nvSpPr>
      <dsp:spPr>
        <a:xfrm>
          <a:off x="4680518" y="3744415"/>
          <a:ext cx="2186060" cy="1856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600" kern="1200" dirty="0" smtClean="0"/>
            <a:t>Implements policies and assists policy development and review</a:t>
          </a:r>
          <a:endParaRPr lang="en-NZ" sz="1600" kern="1200" dirty="0"/>
        </a:p>
      </dsp:txBody>
      <dsp:txXfrm>
        <a:off x="5000659" y="4016322"/>
        <a:ext cx="1545778" cy="1312885"/>
      </dsp:txXfrm>
    </dsp:sp>
    <dsp:sp modelId="{F084BC1D-E583-49EB-B1B2-D9138E5F6326}">
      <dsp:nvSpPr>
        <dsp:cNvPr id="0" name=""/>
        <dsp:cNvSpPr/>
      </dsp:nvSpPr>
      <dsp:spPr>
        <a:xfrm rot="8103953">
          <a:off x="3137023" y="3830294"/>
          <a:ext cx="429745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429745" y="19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 rot="10800000">
        <a:off x="3341152" y="3838710"/>
        <a:ext cx="21487" cy="21487"/>
      </dsp:txXfrm>
    </dsp:sp>
    <dsp:sp modelId="{AF786E89-A94F-4B20-BB46-1C929D2D1B80}">
      <dsp:nvSpPr>
        <dsp:cNvPr id="0" name=""/>
        <dsp:cNvSpPr/>
      </dsp:nvSpPr>
      <dsp:spPr>
        <a:xfrm>
          <a:off x="1296156" y="3744414"/>
          <a:ext cx="2286947" cy="20304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500" kern="1200" dirty="0" smtClean="0"/>
            <a:t>Appoints, supports and monitors other staff and volunteers</a:t>
          </a:r>
          <a:endParaRPr lang="en-NZ" sz="1500" kern="1200" dirty="0"/>
        </a:p>
      </dsp:txBody>
      <dsp:txXfrm>
        <a:off x="1631072" y="4041762"/>
        <a:ext cx="1617115" cy="1435723"/>
      </dsp:txXfrm>
    </dsp:sp>
    <dsp:sp modelId="{85DEC0A7-9E1C-428C-8515-941D8E856E7C}">
      <dsp:nvSpPr>
        <dsp:cNvPr id="0" name=""/>
        <dsp:cNvSpPr/>
      </dsp:nvSpPr>
      <dsp:spPr>
        <a:xfrm rot="11766319">
          <a:off x="2902454" y="2779657"/>
          <a:ext cx="392199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392199" y="19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 rot="10800000">
        <a:off x="3088749" y="2789012"/>
        <a:ext cx="19609" cy="19609"/>
      </dsp:txXfrm>
    </dsp:sp>
    <dsp:sp modelId="{0BDD89F7-7503-4406-A6FD-27A68530FDCB}">
      <dsp:nvSpPr>
        <dsp:cNvPr id="0" name=""/>
        <dsp:cNvSpPr/>
      </dsp:nvSpPr>
      <dsp:spPr>
        <a:xfrm>
          <a:off x="432058" y="1361788"/>
          <a:ext cx="2551906" cy="20710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500" kern="1200" dirty="0" smtClean="0"/>
            <a:t>Manages day-to-day service and finance functions to achieve goals</a:t>
          </a:r>
          <a:endParaRPr lang="en-NZ" sz="1500" kern="1200" dirty="0"/>
        </a:p>
      </dsp:txBody>
      <dsp:txXfrm>
        <a:off x="805776" y="1665088"/>
        <a:ext cx="1804470" cy="1464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C8508-307D-42D1-9923-EAB538C7555A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92432-ABB6-4E59-8C13-35B2A0B3EF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6271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32B-32A7-44A8-A712-C49118A55488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D28-B889-4AE9-9F9D-235A966BF2F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32B-32A7-44A8-A712-C49118A55488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D28-B889-4AE9-9F9D-235A966BF2F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32B-32A7-44A8-A712-C49118A55488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D28-B889-4AE9-9F9D-235A966BF2F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32B-32A7-44A8-A712-C49118A55488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D28-B889-4AE9-9F9D-235A966BF2F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32B-32A7-44A8-A712-C49118A55488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D28-B889-4AE9-9F9D-235A966BF2F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32B-32A7-44A8-A712-C49118A55488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D28-B889-4AE9-9F9D-235A966BF2F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32B-32A7-44A8-A712-C49118A55488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D28-B889-4AE9-9F9D-235A966BF2F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32B-32A7-44A8-A712-C49118A55488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D28-B889-4AE9-9F9D-235A966BF2F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32B-32A7-44A8-A712-C49118A55488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D28-B889-4AE9-9F9D-235A966BF2F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32B-32A7-44A8-A712-C49118A55488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D28-B889-4AE9-9F9D-235A966BF2F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32B-32A7-44A8-A712-C49118A55488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D28-B889-4AE9-9F9D-235A966BF2F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7032B-32A7-44A8-A712-C49118A55488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84D28-B889-4AE9-9F9D-235A966BF2F4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en-NZ" b="1" dirty="0" smtClean="0"/>
              <a:t>Thinking about Governance</a:t>
            </a:r>
            <a:endParaRPr lang="en-NZ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A workshop for Executive Council of Multicultural New Zealand</a:t>
            </a:r>
          </a:p>
          <a:p>
            <a:r>
              <a:rPr lang="en-NZ" dirty="0" smtClean="0"/>
              <a:t>9 August 2015</a:t>
            </a:r>
          </a:p>
          <a:p>
            <a:r>
              <a:rPr lang="en-NZ" sz="1600" dirty="0" smtClean="0"/>
              <a:t>Nicola Sutton</a:t>
            </a:r>
            <a:endParaRPr lang="en-NZ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2952328" cy="1872207"/>
          </a:xfrm>
        </p:spPr>
        <p:txBody>
          <a:bodyPr>
            <a:normAutofit fontScale="90000"/>
          </a:bodyPr>
          <a:lstStyle/>
          <a:p>
            <a:r>
              <a:rPr lang="en-NZ" b="1" dirty="0" smtClean="0"/>
              <a:t>What is governance?</a:t>
            </a:r>
            <a:endParaRPr lang="en-NZ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3568" y="836712"/>
          <a:ext cx="806489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3312368" cy="1728191"/>
          </a:xfrm>
        </p:spPr>
        <p:txBody>
          <a:bodyPr>
            <a:normAutofit fontScale="90000"/>
          </a:bodyPr>
          <a:lstStyle/>
          <a:p>
            <a:r>
              <a:rPr lang="en-NZ" b="1" dirty="0" smtClean="0"/>
              <a:t>What is management?</a:t>
            </a:r>
            <a:endParaRPr lang="en-NZ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3568" y="836712"/>
          <a:ext cx="806489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b="1" dirty="0" smtClean="0"/>
              <a:t>What are your legal duties?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Act in good faith and in the best interests of the organisation</a:t>
            </a:r>
          </a:p>
          <a:p>
            <a:r>
              <a:rPr lang="en-NZ" dirty="0" smtClean="0"/>
              <a:t>Act within the rules of the constitution and the organisation’s purpose</a:t>
            </a:r>
          </a:p>
          <a:p>
            <a:r>
              <a:rPr lang="en-NZ" dirty="0" smtClean="0"/>
              <a:t>Use powers to further the organisation’s purpose, not own personal purposes</a:t>
            </a:r>
          </a:p>
          <a:p>
            <a:r>
              <a:rPr lang="en-NZ" dirty="0" smtClean="0"/>
              <a:t>Avoid major risks to the organisation and its creditors</a:t>
            </a:r>
          </a:p>
          <a:p>
            <a:r>
              <a:rPr lang="en-NZ" dirty="0" smtClean="0"/>
              <a:t>Avoid taking on obligations that the organisation cannot reasonably fulfil</a:t>
            </a:r>
          </a:p>
          <a:p>
            <a:r>
              <a:rPr lang="en-NZ" dirty="0" smtClean="0"/>
              <a:t>Exercise reasonable care (e.g. Get sound information to base decisions on)</a:t>
            </a:r>
          </a:p>
          <a:p>
            <a:r>
              <a:rPr lang="en-NZ" dirty="0" smtClean="0"/>
              <a:t>Avoid any personal gain – either financially or through use of information</a:t>
            </a:r>
            <a:endParaRPr lang="en-N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3200" b="1" dirty="0" smtClean="0"/>
              <a:t>What can we do to improve our governance?</a:t>
            </a:r>
            <a:endParaRPr lang="en-NZ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What information from the Executive Director do you need to govern well?</a:t>
            </a:r>
          </a:p>
          <a:p>
            <a:endParaRPr lang="en-NZ" dirty="0"/>
          </a:p>
          <a:p>
            <a:r>
              <a:rPr lang="en-NZ" dirty="0" smtClean="0"/>
              <a:t>What information from the Executive Committee does the Executive Director need to manage effectively?</a:t>
            </a:r>
          </a:p>
          <a:p>
            <a:endParaRPr lang="en-NZ" dirty="0" smtClean="0"/>
          </a:p>
          <a:p>
            <a:r>
              <a:rPr lang="en-NZ" dirty="0" smtClean="0"/>
              <a:t>How might your meetings be different so that governance and management issues are clearer?</a:t>
            </a:r>
          </a:p>
          <a:p>
            <a:endParaRPr lang="en-NZ" dirty="0" smtClean="0"/>
          </a:p>
          <a:p>
            <a:r>
              <a:rPr lang="en-NZ" dirty="0" smtClean="0"/>
              <a:t>What particular responsibilities does the chairperson have in helping communication and maintaining agreed role boundaries?</a:t>
            </a:r>
            <a:endParaRPr lang="en-N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267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Thinking about Governance</vt:lpstr>
      <vt:lpstr>What is governance?</vt:lpstr>
      <vt:lpstr>What is management?</vt:lpstr>
      <vt:lpstr>What are your legal duties?</vt:lpstr>
      <vt:lpstr>What can we do to improve our governance?</vt:lpstr>
    </vt:vector>
  </TitlesOfParts>
  <Company>English Language Partners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</dc:title>
  <dc:creator>nicola</dc:creator>
  <cp:lastModifiedBy>President</cp:lastModifiedBy>
  <cp:revision>9</cp:revision>
  <dcterms:created xsi:type="dcterms:W3CDTF">2015-08-08T20:15:01Z</dcterms:created>
  <dcterms:modified xsi:type="dcterms:W3CDTF">2015-08-17T23:15:42Z</dcterms:modified>
</cp:coreProperties>
</file>