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4E7DB-4F64-A84E-848C-B24F036D52FE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5FFCA-4E0D-4D42-92BA-8219E96A61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84" y="1743967"/>
            <a:ext cx="7041986" cy="511403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 descr="NWO logo with websi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694" y="0"/>
            <a:ext cx="8331246" cy="2083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WO logo with website.jpg"/>
          <p:cNvPicPr>
            <a:picLocks noGrp="1" noChangeAspect="1"/>
          </p:cNvPicPr>
          <p:nvPr>
            <p:ph idx="1"/>
          </p:nvPr>
        </p:nvPicPr>
        <p:blipFill>
          <a:blip r:embed="rId2"/>
          <a:srcRect t="-59976" b="-59976"/>
          <a:stretch>
            <a:fillRect/>
          </a:stretch>
        </p:blipFill>
        <p:spPr>
          <a:xfrm>
            <a:off x="0" y="-1045387"/>
            <a:ext cx="9144000" cy="5028848"/>
          </a:xfrm>
        </p:spPr>
      </p:pic>
      <p:sp>
        <p:nvSpPr>
          <p:cNvPr id="5" name="TextBox 4"/>
          <p:cNvSpPr txBox="1"/>
          <p:nvPr/>
        </p:nvSpPr>
        <p:spPr>
          <a:xfrm>
            <a:off x="519491" y="2828835"/>
            <a:ext cx="8119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recognising</a:t>
            </a:r>
            <a:r>
              <a:rPr lang="en-US" sz="4400" dirty="0" smtClean="0"/>
              <a:t> the indigenous status </a:t>
            </a:r>
          </a:p>
          <a:p>
            <a:pPr algn="ctr"/>
            <a:r>
              <a:rPr lang="en-US" sz="4400" dirty="0" smtClean="0"/>
              <a:t>of </a:t>
            </a:r>
            <a:r>
              <a:rPr lang="en-US" sz="4400" dirty="0" err="1" smtClean="0"/>
              <a:t>tangata</a:t>
            </a:r>
            <a:r>
              <a:rPr lang="en-US" sz="4400" dirty="0" smtClean="0"/>
              <a:t> </a:t>
            </a:r>
            <a:r>
              <a:rPr lang="en-US" sz="4400" dirty="0" err="1" smtClean="0"/>
              <a:t>whenua</a:t>
            </a:r>
            <a:r>
              <a:rPr lang="en-US" sz="4400" dirty="0" smtClean="0"/>
              <a:t> and the role of </a:t>
            </a:r>
            <a:r>
              <a:rPr lang="en-US" sz="4400" dirty="0" err="1" smtClean="0"/>
              <a:t>tangata</a:t>
            </a:r>
            <a:r>
              <a:rPr lang="en-US" sz="4400" dirty="0" smtClean="0"/>
              <a:t> </a:t>
            </a:r>
            <a:r>
              <a:rPr lang="en-US" sz="4400" dirty="0" err="1" smtClean="0"/>
              <a:t>Tiriti</a:t>
            </a:r>
            <a:endParaRPr lang="en-US" sz="4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Implement the 5 Aspects of the Treaty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2400"/>
              </a:spcAft>
              <a:buNone/>
            </a:pPr>
            <a:r>
              <a:rPr lang="en-AU" dirty="0" smtClean="0"/>
              <a:t>THE PREAMBLE - living in peace with justice for all</a:t>
            </a:r>
          </a:p>
          <a:p>
            <a:pPr>
              <a:spcAft>
                <a:spcPts val="2400"/>
              </a:spcAft>
              <a:buNone/>
            </a:pPr>
            <a:r>
              <a:rPr lang="en-AU" dirty="0" smtClean="0"/>
              <a:t>ARTICLE 1 - ensuring honourable </a:t>
            </a:r>
            <a:r>
              <a:rPr lang="en-AU" dirty="0" err="1" smtClean="0"/>
              <a:t>kawanatanga</a:t>
            </a:r>
            <a:endParaRPr lang="en-AU" dirty="0" smtClean="0"/>
          </a:p>
          <a:p>
            <a:pPr>
              <a:spcAft>
                <a:spcPts val="2400"/>
              </a:spcAft>
              <a:buNone/>
            </a:pPr>
            <a:r>
              <a:rPr lang="en-AU" dirty="0" smtClean="0"/>
              <a:t>ARTICLE 2 - supporting </a:t>
            </a:r>
            <a:r>
              <a:rPr lang="en-AU" dirty="0" err="1" smtClean="0"/>
              <a:t>tino</a:t>
            </a:r>
            <a:r>
              <a:rPr lang="en-AU" dirty="0" smtClean="0"/>
              <a:t> </a:t>
            </a:r>
            <a:r>
              <a:rPr lang="en-AU" dirty="0" err="1" smtClean="0"/>
              <a:t>rangatiratanga</a:t>
            </a:r>
            <a:r>
              <a:rPr lang="en-AU" dirty="0" smtClean="0"/>
              <a:t> to flourish</a:t>
            </a:r>
          </a:p>
          <a:p>
            <a:pPr>
              <a:spcAft>
                <a:spcPts val="2400"/>
              </a:spcAft>
              <a:buNone/>
            </a:pPr>
            <a:r>
              <a:rPr lang="en-AU" dirty="0" smtClean="0"/>
              <a:t>ARTICLE 3 - ensuring Maori have equal rights</a:t>
            </a:r>
          </a:p>
          <a:p>
            <a:pPr>
              <a:spcAft>
                <a:spcPts val="2400"/>
              </a:spcAft>
              <a:buNone/>
            </a:pPr>
            <a:r>
              <a:rPr lang="en-AU" dirty="0" smtClean="0"/>
              <a:t>ARTICLE 4 - encouraging diversity of religions and cultures</a:t>
            </a:r>
          </a:p>
          <a:p>
            <a:pPr>
              <a:spcAft>
                <a:spcPts val="2400"/>
              </a:spcAft>
              <a:buNone/>
            </a:pPr>
            <a:r>
              <a:rPr lang="en-AU" dirty="0" smtClean="0"/>
              <a:t> 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61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Implement the 5 Aspects of the Treaty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Peet</dc:creator>
  <cp:lastModifiedBy>Pamela Arul</cp:lastModifiedBy>
  <cp:revision>9</cp:revision>
  <dcterms:created xsi:type="dcterms:W3CDTF">2015-08-08T23:53:58Z</dcterms:created>
  <dcterms:modified xsi:type="dcterms:W3CDTF">2015-08-17T22:28:32Z</dcterms:modified>
</cp:coreProperties>
</file>