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8" r:id="rId4"/>
    <p:sldId id="272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A1"/>
    <a:srgbClr val="3FC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57" autoAdjust="0"/>
  </p:normalViewPr>
  <p:slideViewPr>
    <p:cSldViewPr>
      <p:cViewPr>
        <p:scale>
          <a:sx n="101" d="100"/>
          <a:sy n="101" d="100"/>
        </p:scale>
        <p:origin x="-19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A24B7-4474-4481-9694-ABC04F1326A3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C3F4-E0C3-4253-8610-63E9BB7C5F0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594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1" cy="2348880"/>
          </a:xfrm>
          <a:prstGeom prst="rect">
            <a:avLst/>
          </a:prstGeom>
          <a:solidFill>
            <a:srgbClr val="00B3A1"/>
          </a:solidFill>
          <a:ln>
            <a:solidFill>
              <a:srgbClr val="00B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42691"/>
            <a:ext cx="3048006" cy="119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9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41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672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850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3933056"/>
            <a:ext cx="9144001" cy="2348880"/>
          </a:xfrm>
          <a:prstGeom prst="rect">
            <a:avLst/>
          </a:prstGeom>
          <a:solidFill>
            <a:srgbClr val="00B3A1"/>
          </a:solidFill>
          <a:ln>
            <a:solidFill>
              <a:srgbClr val="00B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243286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122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45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8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965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986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640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650AB-FC8A-4BC4-B153-EB43B11976EA}" type="datetimeFigureOut">
              <a:rPr lang="en-NZ" smtClean="0"/>
              <a:t>18/08/2015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74831-4674-4773-B6CD-084B7DEB2F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799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6309320"/>
            <a:ext cx="9144001" cy="548680"/>
          </a:xfrm>
          <a:prstGeom prst="rect">
            <a:avLst/>
          </a:prstGeom>
          <a:solidFill>
            <a:srgbClr val="00B3A1"/>
          </a:solidFill>
          <a:ln>
            <a:solidFill>
              <a:srgbClr val="00B3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ED650AB-FC8A-4BC4-B153-EB43B11976EA}" type="datetimeFigureOut">
              <a:rPr lang="en-NZ" smtClean="0"/>
              <a:pPr/>
              <a:t>18/08/2015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374831-4674-4773-B6CD-084B7DEB2FBE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94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rgbClr val="00B3A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i-NZ" dirty="0" smtClean="0"/>
              <a:t>Collaborative Impact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i-NZ" dirty="0" smtClean="0"/>
              <a:t>Presentation to NZFMC hui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40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i-NZ" dirty="0" smtClean="0"/>
              <a:t>Nationally based – every location in </a:t>
            </a:r>
          </a:p>
          <a:p>
            <a:pPr marL="0" indent="0">
              <a:buNone/>
            </a:pPr>
            <a:r>
              <a:rPr lang="mi-NZ" dirty="0" smtClean="0"/>
              <a:t>    New Zealand</a:t>
            </a:r>
          </a:p>
          <a:p>
            <a:r>
              <a:rPr lang="mi-NZ" dirty="0" smtClean="0"/>
              <a:t>160 member organisations / 850 advisers</a:t>
            </a:r>
          </a:p>
        </p:txBody>
      </p:sp>
    </p:spTree>
    <p:extLst>
      <p:ext uri="{BB962C8B-B14F-4D97-AF65-F5344CB8AC3E}">
        <p14:creationId xmlns:p14="http://schemas.microsoft.com/office/powerpoint/2010/main" val="214446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/>
              <a:t>Provide budgeting advice, education, advocacy for family finances, not business</a:t>
            </a:r>
          </a:p>
          <a:p>
            <a:r>
              <a:rPr lang="mi-NZ" dirty="0" smtClean="0"/>
              <a:t>Provide training, quality control, support, liaison</a:t>
            </a:r>
          </a:p>
        </p:txBody>
      </p:sp>
    </p:spTree>
    <p:extLst>
      <p:ext uri="{BB962C8B-B14F-4D97-AF65-F5344CB8AC3E}">
        <p14:creationId xmlns:p14="http://schemas.microsoft.com/office/powerpoint/2010/main" val="93870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Collaboration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Regional and District networks</a:t>
            </a:r>
          </a:p>
          <a:p>
            <a:r>
              <a:rPr lang="mi-NZ" dirty="0" smtClean="0"/>
              <a:t>National freephone number for info and referrals</a:t>
            </a:r>
          </a:p>
        </p:txBody>
      </p:sp>
    </p:spTree>
    <p:extLst>
      <p:ext uri="{BB962C8B-B14F-4D97-AF65-F5344CB8AC3E}">
        <p14:creationId xmlns:p14="http://schemas.microsoft.com/office/powerpoint/2010/main" val="347911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Many family needs hinge on money</a:t>
            </a:r>
          </a:p>
          <a:p>
            <a:r>
              <a:rPr lang="mi-NZ" dirty="0" smtClean="0"/>
              <a:t>Budget Advisers must have good community networks</a:t>
            </a:r>
          </a:p>
          <a:p>
            <a:r>
              <a:rPr lang="mi-NZ" dirty="0" smtClean="0"/>
              <a:t>Do a lot of linking</a:t>
            </a:r>
          </a:p>
          <a:p>
            <a:endParaRPr lang="mi-NZ" dirty="0" smtClean="0"/>
          </a:p>
        </p:txBody>
      </p:sp>
    </p:spTree>
    <p:extLst>
      <p:ext uri="{BB962C8B-B14F-4D97-AF65-F5344CB8AC3E}">
        <p14:creationId xmlns:p14="http://schemas.microsoft.com/office/powerpoint/2010/main" val="273063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Community Organisations roles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All newcomers to NZ need knowledge and skills</a:t>
            </a:r>
          </a:p>
          <a:p>
            <a:r>
              <a:rPr lang="mi-NZ" dirty="0" smtClean="0"/>
              <a:t>Budget Advisers see results of lack of support</a:t>
            </a:r>
          </a:p>
        </p:txBody>
      </p:sp>
    </p:spTree>
    <p:extLst>
      <p:ext uri="{BB962C8B-B14F-4D97-AF65-F5344CB8AC3E}">
        <p14:creationId xmlns:p14="http://schemas.microsoft.com/office/powerpoint/2010/main" val="344495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Very committed to early intervention</a:t>
            </a:r>
          </a:p>
          <a:p>
            <a:r>
              <a:rPr lang="mi-NZ" dirty="0" smtClean="0"/>
              <a:t>Keen to collaborate with community</a:t>
            </a:r>
          </a:p>
          <a:p>
            <a:r>
              <a:rPr lang="mi-NZ" dirty="0" smtClean="0"/>
              <a:t>Able to train up people in your organisation</a:t>
            </a:r>
          </a:p>
        </p:txBody>
      </p:sp>
    </p:spTree>
    <p:extLst>
      <p:ext uri="{BB962C8B-B14F-4D97-AF65-F5344CB8AC3E}">
        <p14:creationId xmlns:p14="http://schemas.microsoft.com/office/powerpoint/2010/main" val="18594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Collaborative Impact</vt:lpstr>
      <vt:lpstr>Overview</vt:lpstr>
      <vt:lpstr>PowerPoint Presentation</vt:lpstr>
      <vt:lpstr>Collaboration</vt:lpstr>
      <vt:lpstr>PowerPoint Presentation</vt:lpstr>
      <vt:lpstr>Community Organisations roles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Rocky Webster</dc:creator>
  <cp:lastModifiedBy>President</cp:lastModifiedBy>
  <cp:revision>22</cp:revision>
  <dcterms:created xsi:type="dcterms:W3CDTF">2014-09-09T03:59:30Z</dcterms:created>
  <dcterms:modified xsi:type="dcterms:W3CDTF">2015-08-17T22:45:31Z</dcterms:modified>
</cp:coreProperties>
</file>