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2150149-A130-45FB-BED9-7E8ECD73C4D8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.thompson81 ben.thompson81" userId="18b30dbc90b32e3d" providerId="LiveId" clId="{26796283-0AB2-4A31-B988-9528E15A59E3}"/>
    <pc:docChg chg="undo custSel addSld delSld modSld addSection delSection modSection">
      <pc:chgData name="ben.thompson81 ben.thompson81" userId="18b30dbc90b32e3d" providerId="LiveId" clId="{26796283-0AB2-4A31-B988-9528E15A59E3}" dt="2021-04-26T05:20:55.797" v="1750"/>
      <pc:docMkLst>
        <pc:docMk/>
      </pc:docMkLst>
      <pc:sldChg chg="modSp add del">
        <pc:chgData name="ben.thompson81 ben.thompson81" userId="18b30dbc90b32e3d" providerId="LiveId" clId="{26796283-0AB2-4A31-B988-9528E15A59E3}" dt="2021-04-26T05:17:19.422" v="1743"/>
        <pc:sldMkLst>
          <pc:docMk/>
          <pc:sldMk cId="3955222896" sldId="256"/>
        </pc:sldMkLst>
        <pc:spChg chg="mod">
          <ac:chgData name="ben.thompson81 ben.thompson81" userId="18b30dbc90b32e3d" providerId="LiveId" clId="{26796283-0AB2-4A31-B988-9528E15A59E3}" dt="2021-04-26T05:17:19.422" v="1743"/>
          <ac:spMkLst>
            <pc:docMk/>
            <pc:sldMk cId="3955222896" sldId="256"/>
            <ac:spMk id="2" creationId="{953ECBF0-80F2-4CE8-86F6-1ACC9B0749E6}"/>
          </ac:spMkLst>
        </pc:spChg>
        <pc:spChg chg="mod">
          <ac:chgData name="ben.thompson81 ben.thompson81" userId="18b30dbc90b32e3d" providerId="LiveId" clId="{26796283-0AB2-4A31-B988-9528E15A59E3}" dt="2021-04-26T05:17:19.422" v="1743"/>
          <ac:spMkLst>
            <pc:docMk/>
            <pc:sldMk cId="3955222896" sldId="256"/>
            <ac:spMk id="3" creationId="{9D81C8AF-5C4D-468F-9422-E069D9E3B17E}"/>
          </ac:spMkLst>
        </pc:spChg>
      </pc:sldChg>
      <pc:sldChg chg="addSp modSp add del mod">
        <pc:chgData name="ben.thompson81 ben.thompson81" userId="18b30dbc90b32e3d" providerId="LiveId" clId="{26796283-0AB2-4A31-B988-9528E15A59E3}" dt="2021-04-26T05:20:01.396" v="1747" actId="12788"/>
        <pc:sldMkLst>
          <pc:docMk/>
          <pc:sldMk cId="2835082946" sldId="257"/>
        </pc:sldMkLst>
        <pc:spChg chg="mod">
          <ac:chgData name="ben.thompson81 ben.thompson81" userId="18b30dbc90b32e3d" providerId="LiveId" clId="{26796283-0AB2-4A31-B988-9528E15A59E3}" dt="2021-04-26T05:17:19.422" v="1743"/>
          <ac:spMkLst>
            <pc:docMk/>
            <pc:sldMk cId="2835082946" sldId="257"/>
            <ac:spMk id="2" creationId="{CE44A564-1E3C-4C5C-BF91-9BA7B0835BDE}"/>
          </ac:spMkLst>
        </pc:spChg>
        <pc:spChg chg="mod">
          <ac:chgData name="ben.thompson81 ben.thompson81" userId="18b30dbc90b32e3d" providerId="LiveId" clId="{26796283-0AB2-4A31-B988-9528E15A59E3}" dt="2021-04-26T05:17:19.422" v="1743"/>
          <ac:spMkLst>
            <pc:docMk/>
            <pc:sldMk cId="2835082946" sldId="257"/>
            <ac:spMk id="3" creationId="{CEA52FCA-C20D-4865-81E5-A5830A9D19C7}"/>
          </ac:spMkLst>
        </pc:spChg>
        <pc:picChg chg="add mod">
          <ac:chgData name="ben.thompson81 ben.thompson81" userId="18b30dbc90b32e3d" providerId="LiveId" clId="{26796283-0AB2-4A31-B988-9528E15A59E3}" dt="2021-04-26T05:20:01.396" v="1747" actId="12788"/>
          <ac:picMkLst>
            <pc:docMk/>
            <pc:sldMk cId="2835082946" sldId="257"/>
            <ac:picMk id="5" creationId="{DD381F7B-1C57-4E13-AA18-26483BDCE34D}"/>
          </ac:picMkLst>
        </pc:picChg>
      </pc:sldChg>
      <pc:sldChg chg="addSp modSp new add del mod">
        <pc:chgData name="ben.thompson81 ben.thompson81" userId="18b30dbc90b32e3d" providerId="LiveId" clId="{26796283-0AB2-4A31-B988-9528E15A59E3}" dt="2021-04-26T05:20:41.233" v="1748"/>
        <pc:sldMkLst>
          <pc:docMk/>
          <pc:sldMk cId="3188630636" sldId="258"/>
        </pc:sldMkLst>
        <pc:spChg chg="mod">
          <ac:chgData name="ben.thompson81 ben.thompson81" userId="18b30dbc90b32e3d" providerId="LiveId" clId="{26796283-0AB2-4A31-B988-9528E15A59E3}" dt="2021-04-26T05:17:19.422" v="1743"/>
          <ac:spMkLst>
            <pc:docMk/>
            <pc:sldMk cId="3188630636" sldId="258"/>
            <ac:spMk id="2" creationId="{FC015B0D-D85B-4AFC-BCDB-B8A2A515405D}"/>
          </ac:spMkLst>
        </pc:spChg>
        <pc:spChg chg="mod">
          <ac:chgData name="ben.thompson81 ben.thompson81" userId="18b30dbc90b32e3d" providerId="LiveId" clId="{26796283-0AB2-4A31-B988-9528E15A59E3}" dt="2021-04-26T05:17:19.422" v="1743"/>
          <ac:spMkLst>
            <pc:docMk/>
            <pc:sldMk cId="3188630636" sldId="258"/>
            <ac:spMk id="3" creationId="{90B6BE44-43FC-4329-9C72-01969B45A2AB}"/>
          </ac:spMkLst>
        </pc:spChg>
        <pc:picChg chg="add mod">
          <ac:chgData name="ben.thompson81 ben.thompson81" userId="18b30dbc90b32e3d" providerId="LiveId" clId="{26796283-0AB2-4A31-B988-9528E15A59E3}" dt="2021-04-26T05:20:41.233" v="1748"/>
          <ac:picMkLst>
            <pc:docMk/>
            <pc:sldMk cId="3188630636" sldId="258"/>
            <ac:picMk id="4" creationId="{E0E50CDF-9A96-4A41-A317-AE53AF34C850}"/>
          </ac:picMkLst>
        </pc:picChg>
      </pc:sldChg>
      <pc:sldChg chg="addSp modSp new add del mod">
        <pc:chgData name="ben.thompson81 ben.thompson81" userId="18b30dbc90b32e3d" providerId="LiveId" clId="{26796283-0AB2-4A31-B988-9528E15A59E3}" dt="2021-04-26T05:20:53.591" v="1749"/>
        <pc:sldMkLst>
          <pc:docMk/>
          <pc:sldMk cId="3402182724" sldId="259"/>
        </pc:sldMkLst>
        <pc:spChg chg="mod">
          <ac:chgData name="ben.thompson81 ben.thompson81" userId="18b30dbc90b32e3d" providerId="LiveId" clId="{26796283-0AB2-4A31-B988-9528E15A59E3}" dt="2021-04-26T05:17:19.422" v="1743"/>
          <ac:spMkLst>
            <pc:docMk/>
            <pc:sldMk cId="3402182724" sldId="259"/>
            <ac:spMk id="2" creationId="{EE1F4FAF-E712-4E3C-A740-01A4ADD4AF8E}"/>
          </ac:spMkLst>
        </pc:spChg>
        <pc:spChg chg="mod">
          <ac:chgData name="ben.thompson81 ben.thompson81" userId="18b30dbc90b32e3d" providerId="LiveId" clId="{26796283-0AB2-4A31-B988-9528E15A59E3}" dt="2021-04-26T05:17:19.422" v="1743"/>
          <ac:spMkLst>
            <pc:docMk/>
            <pc:sldMk cId="3402182724" sldId="259"/>
            <ac:spMk id="3" creationId="{DBE4F0BD-DA50-46BE-A04E-11CBDB4AD57D}"/>
          </ac:spMkLst>
        </pc:spChg>
        <pc:picChg chg="add mod">
          <ac:chgData name="ben.thompson81 ben.thompson81" userId="18b30dbc90b32e3d" providerId="LiveId" clId="{26796283-0AB2-4A31-B988-9528E15A59E3}" dt="2021-04-26T05:20:53.591" v="1749"/>
          <ac:picMkLst>
            <pc:docMk/>
            <pc:sldMk cId="3402182724" sldId="259"/>
            <ac:picMk id="4" creationId="{E0A66830-0EE2-4308-AFB4-44B6291C6EF0}"/>
          </ac:picMkLst>
        </pc:picChg>
      </pc:sldChg>
      <pc:sldChg chg="addSp modSp new add del mod">
        <pc:chgData name="ben.thompson81 ben.thompson81" userId="18b30dbc90b32e3d" providerId="LiveId" clId="{26796283-0AB2-4A31-B988-9528E15A59E3}" dt="2021-04-26T05:20:55.797" v="1750"/>
        <pc:sldMkLst>
          <pc:docMk/>
          <pc:sldMk cId="1616285911" sldId="260"/>
        </pc:sldMkLst>
        <pc:spChg chg="mod">
          <ac:chgData name="ben.thompson81 ben.thompson81" userId="18b30dbc90b32e3d" providerId="LiveId" clId="{26796283-0AB2-4A31-B988-9528E15A59E3}" dt="2021-04-26T05:17:19.422" v="1743"/>
          <ac:spMkLst>
            <pc:docMk/>
            <pc:sldMk cId="1616285911" sldId="260"/>
            <ac:spMk id="2" creationId="{F9000BF9-FF61-49BB-937E-28DF68906BF4}"/>
          </ac:spMkLst>
        </pc:spChg>
        <pc:spChg chg="mod">
          <ac:chgData name="ben.thompson81 ben.thompson81" userId="18b30dbc90b32e3d" providerId="LiveId" clId="{26796283-0AB2-4A31-B988-9528E15A59E3}" dt="2021-04-26T05:17:19.422" v="1743"/>
          <ac:spMkLst>
            <pc:docMk/>
            <pc:sldMk cId="1616285911" sldId="260"/>
            <ac:spMk id="3" creationId="{5A1C0E2E-DAAE-42B9-9CBA-25174E980E0E}"/>
          </ac:spMkLst>
        </pc:spChg>
        <pc:picChg chg="add mod">
          <ac:chgData name="ben.thompson81 ben.thompson81" userId="18b30dbc90b32e3d" providerId="LiveId" clId="{26796283-0AB2-4A31-B988-9528E15A59E3}" dt="2021-04-26T05:20:55.797" v="1750"/>
          <ac:picMkLst>
            <pc:docMk/>
            <pc:sldMk cId="1616285911" sldId="260"/>
            <ac:picMk id="4" creationId="{773DCF1D-E465-4B31-A833-EDCBFCA5B062}"/>
          </ac:picMkLst>
        </pc:picChg>
      </pc:sldChg>
      <pc:sldChg chg="modSp new add del mod">
        <pc:chgData name="ben.thompson81 ben.thompson81" userId="18b30dbc90b32e3d" providerId="LiveId" clId="{26796283-0AB2-4A31-B988-9528E15A59E3}" dt="2021-04-26T05:15:37.458" v="1582" actId="2696"/>
        <pc:sldMkLst>
          <pc:docMk/>
          <pc:sldMk cId="3432588772" sldId="261"/>
        </pc:sldMkLst>
        <pc:spChg chg="mod">
          <ac:chgData name="ben.thompson81 ben.thompson81" userId="18b30dbc90b32e3d" providerId="LiveId" clId="{26796283-0AB2-4A31-B988-9528E15A59E3}" dt="2021-04-26T05:15:06.944" v="1577" actId="20577"/>
          <ac:spMkLst>
            <pc:docMk/>
            <pc:sldMk cId="3432588772" sldId="261"/>
            <ac:spMk id="2" creationId="{D45C7D90-9B88-4BFF-95F8-149028EA3E4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0A3D6-F44A-40BC-B017-6417EF2A2327}" type="datetimeFigureOut">
              <a:rPr lang="en-NZ" smtClean="0"/>
              <a:t>27/04/2021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2333D-C970-469E-8046-DAF887AEE4C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485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900C608-B10B-41E8-93ED-4E5934524DBD}" type="datetime1">
              <a:rPr lang="en-NZ" smtClean="0"/>
              <a:t>27/04/2021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8C4-D5CF-4A26-A1CE-CE23B3309921}" type="slidenum">
              <a:rPr lang="en-NZ" smtClean="0"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14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3D30-CAFA-4DFF-9696-00EA4CBC25DC}" type="datetime1">
              <a:rPr lang="en-NZ" smtClean="0"/>
              <a:t>27/04/2021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8C4-D5CF-4A26-A1CE-CE23B33099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410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5416-5ED7-4438-AD90-11587A73928E}" type="datetime1">
              <a:rPr lang="en-NZ" smtClean="0"/>
              <a:t>27/04/2021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8C4-D5CF-4A26-A1CE-CE23B3309921}" type="slidenum">
              <a:rPr lang="en-NZ" smtClean="0"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36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52C4-BD91-4F85-B6A6-973D316D6B62}" type="datetime1">
              <a:rPr lang="en-NZ" smtClean="0"/>
              <a:t>27/04/2021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8C4-D5CF-4A26-A1CE-CE23B33099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566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4F47-CE73-45ED-8215-CDCCA29824CB}" type="datetime1">
              <a:rPr lang="en-NZ" smtClean="0"/>
              <a:t>27/04/2021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8C4-D5CF-4A26-A1CE-CE23B3309921}" type="slidenum">
              <a:rPr lang="en-NZ" smtClean="0"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60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894C-303B-4451-A451-2109086F36F1}" type="datetime1">
              <a:rPr lang="en-NZ" smtClean="0"/>
              <a:t>27/04/2021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8C4-D5CF-4A26-A1CE-CE23B33099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244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472D-7BAA-472A-A07E-B1D820B91DED}" type="datetime1">
              <a:rPr lang="en-NZ" smtClean="0"/>
              <a:t>27/04/2021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8C4-D5CF-4A26-A1CE-CE23B33099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148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AFFD-ACAB-42F2-94FE-0EAD2032117A}" type="datetime1">
              <a:rPr lang="en-NZ" smtClean="0"/>
              <a:t>27/04/2021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8C4-D5CF-4A26-A1CE-CE23B33099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40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7C0E-5F07-4498-944B-AACDA52769A3}" type="datetime1">
              <a:rPr lang="en-NZ" smtClean="0"/>
              <a:t>27/04/2021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8C4-D5CF-4A26-A1CE-CE23B33099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699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C141-B7CB-4C21-A1DC-8E6CCBDEE4E3}" type="datetime1">
              <a:rPr lang="en-NZ" smtClean="0"/>
              <a:t>27/04/2021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8C4-D5CF-4A26-A1CE-CE23B33099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730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CC81-46DD-4790-A149-F2ABA6952F46}" type="datetime1">
              <a:rPr lang="en-NZ" smtClean="0"/>
              <a:t>27/04/2021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8C4-D5CF-4A26-A1CE-CE23B3309921}" type="slidenum">
              <a:rPr lang="en-NZ" smtClean="0"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66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49F8925-4793-40DD-A07E-9787CA16DBD3}" type="datetime1">
              <a:rPr lang="en-NZ" smtClean="0"/>
              <a:t>27/04/2021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9C348C4-D5CF-4A26-A1CE-CE23B3309921}" type="slidenum">
              <a:rPr lang="en-NZ" smtClean="0"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35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3ECBF0-80F2-4CE8-86F6-1ACC9B0749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ACC Accredited Employer Programme:</a:t>
            </a:r>
            <a:br>
              <a:rPr lang="en-NZ" dirty="0"/>
            </a:br>
            <a:r>
              <a:rPr lang="en-NZ" dirty="0"/>
              <a:t>Problems in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D81C8AF-5C4D-468F-9422-E069D9E3B1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Ben Thompson </a:t>
            </a:r>
          </a:p>
          <a:p>
            <a:r>
              <a:rPr lang="en-NZ" dirty="0"/>
              <a:t>Partner</a:t>
            </a:r>
          </a:p>
          <a:p>
            <a:r>
              <a:rPr lang="en-NZ" dirty="0"/>
              <a:t>Armstrong Thompson </a:t>
            </a:r>
          </a:p>
        </p:txBody>
      </p:sp>
    </p:spTree>
    <p:extLst>
      <p:ext uri="{BB962C8B-B14F-4D97-AF65-F5344CB8AC3E}">
        <p14:creationId xmlns:p14="http://schemas.microsoft.com/office/powerpoint/2010/main" val="395522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44A564-1E3C-4C5C-BF91-9BA7B0835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Scope of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A52FCA-C20D-4865-81E5-A5830A9D1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Nature/governing principles of AEP to be discussed in second half of presentation.</a:t>
            </a:r>
          </a:p>
          <a:p>
            <a:r>
              <a:rPr lang="en-NZ" dirty="0"/>
              <a:t>This first part will focus upon problems experienced by claimants in practice (both in the course of litigation and otherwise).</a:t>
            </a:r>
          </a:p>
          <a:p>
            <a:r>
              <a:rPr lang="en-NZ" dirty="0"/>
              <a:t>Several issues are commonly seen, when employer tries to change ‘hats’. </a:t>
            </a:r>
          </a:p>
          <a:p>
            <a:endParaRPr lang="en-N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D381F7B-1C57-4E13-AA18-26483BDCE34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8" y="5594404"/>
            <a:ext cx="4772025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508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015B0D-D85B-4AFC-BCDB-B8A2A5154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Problems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B6BE44-43FC-4329-9C72-01969B45A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Confusion/conflation of ACC and employment issues, approaches and attitudes:</a:t>
            </a:r>
          </a:p>
          <a:p>
            <a:pPr lvl="1"/>
            <a:r>
              <a:rPr lang="en-NZ" dirty="0"/>
              <a:t>Sharing/use of medical information contrary to purpose for which it was obtained.</a:t>
            </a:r>
          </a:p>
          <a:p>
            <a:pPr lvl="1"/>
            <a:r>
              <a:rPr lang="en-NZ" dirty="0"/>
              <a:t>Attempts to “settle” claims.</a:t>
            </a:r>
          </a:p>
          <a:p>
            <a:pPr lvl="1"/>
            <a:r>
              <a:rPr lang="en-NZ" dirty="0"/>
              <a:t>Denial of claims arising from concerns regarding fault. </a:t>
            </a:r>
          </a:p>
          <a:p>
            <a:pPr lvl="1"/>
            <a:r>
              <a:rPr lang="en-NZ" dirty="0"/>
              <a:t>Punitive measures taken in response to resignation. </a:t>
            </a:r>
          </a:p>
          <a:p>
            <a:pPr lvl="1"/>
            <a:endParaRPr lang="en-N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0E50CDF-9A96-4A41-A317-AE53AF34C85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8" y="5594404"/>
            <a:ext cx="4772025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863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1F4FAF-E712-4E3C-A740-01A4ADD4A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Problems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E4F0BD-DA50-46BE-A04E-11CBDB4AD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Systems put in place which discourage prompt ACC claims being made:</a:t>
            </a:r>
          </a:p>
          <a:p>
            <a:pPr lvl="1"/>
            <a:r>
              <a:rPr lang="en-NZ" dirty="0"/>
              <a:t>Referral to company physio in the first instance. </a:t>
            </a:r>
          </a:p>
          <a:p>
            <a:pPr marL="457200" lvl="1" indent="0">
              <a:buNone/>
            </a:pPr>
            <a:endParaRPr lang="en-NZ" dirty="0"/>
          </a:p>
          <a:p>
            <a:r>
              <a:rPr lang="en-NZ" dirty="0"/>
              <a:t>Claimants ‘falling down the cracks’ between ACC and the AE:</a:t>
            </a:r>
          </a:p>
          <a:p>
            <a:pPr lvl="1"/>
            <a:r>
              <a:rPr lang="en-NZ" dirty="0"/>
              <a:t>Disputes between ACC and AE as to source of symptoms, and therefore liability for entitlements. </a:t>
            </a:r>
          </a:p>
          <a:p>
            <a:pPr lvl="1"/>
            <a:r>
              <a:rPr lang="en-NZ" dirty="0"/>
              <a:t>Can lead to delays and litigation, even where evidence clearly establishes a right to entitlements. </a:t>
            </a:r>
          </a:p>
          <a:p>
            <a:pPr marL="457200" lvl="1" indent="0">
              <a:buNone/>
            </a:pPr>
            <a:endParaRPr lang="en-NZ" dirty="0"/>
          </a:p>
          <a:p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0A66830-0EE2-4308-AFB4-44B6291C6EF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8" y="5594404"/>
            <a:ext cx="4772025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218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000BF9-FF61-49BB-937E-28DF68906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Problems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C0E2E-DAAE-42B9-9CBA-25174E980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Departures from standard dispute resolution processes:</a:t>
            </a:r>
          </a:p>
          <a:p>
            <a:pPr lvl="1"/>
            <a:r>
              <a:rPr lang="en-NZ" dirty="0"/>
              <a:t>“Informal” response to review applications.</a:t>
            </a:r>
          </a:p>
          <a:p>
            <a:pPr lvl="1"/>
            <a:r>
              <a:rPr lang="en-NZ" dirty="0"/>
              <a:t>Potential evidential and jurisdictional disadvantage to claimant. </a:t>
            </a:r>
          </a:p>
          <a:p>
            <a:pPr lvl="1"/>
            <a:r>
              <a:rPr lang="en-NZ" dirty="0"/>
              <a:t>AE fails to clearly explain rights/responsibilities. </a:t>
            </a:r>
          </a:p>
          <a:p>
            <a:pPr lvl="1"/>
            <a:endParaRPr lang="en-NZ" dirty="0"/>
          </a:p>
          <a:p>
            <a:r>
              <a:rPr lang="en-NZ" dirty="0"/>
              <a:t>Great preparedness to appeal:</a:t>
            </a:r>
          </a:p>
          <a:p>
            <a:pPr lvl="1"/>
            <a:r>
              <a:rPr lang="en-NZ" dirty="0"/>
              <a:t>Misunderstanding regarding precedent value of review decisions. </a:t>
            </a:r>
          </a:p>
          <a:p>
            <a:endParaRPr lang="en-N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73DCF1D-E465-4B31-A833-EDCBFCA5B06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8" y="5594404"/>
            <a:ext cx="4772025" cy="87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6285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</TotalTime>
  <Words>230</Words>
  <Application>Microsoft Office PowerPoint</Application>
  <PresentationFormat>Custom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Integral</vt:lpstr>
      <vt:lpstr>ACC Accredited Employer Programme: Problems in Practice</vt:lpstr>
      <vt:lpstr>Scope of presentation</vt:lpstr>
      <vt:lpstr>Problems in Practice</vt:lpstr>
      <vt:lpstr>Problems in Practice</vt:lpstr>
      <vt:lpstr>Problems in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 Accredited Employer Programme: Problems in Practice</dc:title>
  <dc:creator>ben.thompson81 ben.thompson81</dc:creator>
  <cp:lastModifiedBy>Becca Boles</cp:lastModifiedBy>
  <cp:revision>1</cp:revision>
  <dcterms:created xsi:type="dcterms:W3CDTF">2021-04-26T05:03:28Z</dcterms:created>
  <dcterms:modified xsi:type="dcterms:W3CDTF">2021-04-26T23:07:45Z</dcterms:modified>
</cp:coreProperties>
</file>