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5C7BE-E807-4FC5-B4E7-43EC739E3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C4BC1-A5B1-4238-8AC4-183F2823E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A3F9-CEEB-4452-A468-CF189FE4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6C066-5559-4DD9-AF06-42E16B73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B2958-0C34-4908-A3A6-F31C10D1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766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034A-8CB2-4642-8709-C9B336B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76DFC-FB77-4EFE-A0C5-6CAAFEBAE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DBCD4-BCCA-4A48-A32A-D5E4558C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9EBF5-26AD-497E-BC3A-CB12E7FE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63DE3-7E8C-4E1C-86B6-DA569ACB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67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310E8-57D6-42F3-BE75-F76FDECE8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4EEC1-1BAD-401A-834C-040F1CDC8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5D564-B430-4B81-9599-08064E48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CB52C-618E-47AC-8477-47FFAC2A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E9DFD-933F-4C13-A60E-5661D2C8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08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E4AE-2F9B-4F75-92BC-55C96E2C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A3837-9E2A-411C-91BE-8BC6B62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5DA18-69FB-469B-B796-8E0ACE1B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CA368-33F7-467C-B821-171316BA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8074-2D71-42E2-A6E0-B95BC79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17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2564-8EA6-4837-8A5B-E30BEAAD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D222D-D991-403F-8BAC-812DCB0B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26B0D-613A-42BB-A941-01C4C070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9934B-F012-4030-8874-6F144063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BEF10-F107-4F41-A58D-051E64F7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35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15C9-44E1-449C-BAC3-20CCC63D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1F19-99FF-46C2-A3EB-3840FF0CD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C8481-50F3-4D6C-84D7-C0B1A5C9D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7D94C-1F41-4265-9F4F-70456646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0A2DF-EE4A-4562-BBF0-70AC942D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D1488-90DE-474C-80E2-51DA771F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816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D897-2724-402C-89D7-08DA8A20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75736-1D89-4533-946B-63CEBAEA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64A9D-9D9B-4F7C-AA49-7788F3469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32008-1384-434A-B308-41B264D1E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28713-2166-45D1-9AF2-1EC416104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459C7-D8D6-4B79-830E-7EAD37AA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9DE39-DE74-473B-B738-9152AE43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846C0-B2F6-4CD2-9890-FFD16D0C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862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6722-3F68-4E3E-B9DA-4748207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1E5A0-A671-4FEB-BD2C-9D3C2CE5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0F329-E41D-4EA6-8984-D9454A7D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139E0-39FE-452E-88E0-283125A9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3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03A50-C2E2-41F8-B289-382190F6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3FC08-1664-42D8-9DF9-E14462A1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6A168-6D2C-40E1-AC1A-8AB35314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44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A93E-1784-4B39-B0E8-5375A3E3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83220-C819-4E73-A25D-E3FC32496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8213C-4D71-4E7D-B450-4E45B8388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CA2EA-676A-4012-8531-C45ABDD4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25BE2-9B3C-42F7-87E7-35B9708F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D0646-DBA7-4BB7-A414-BA65AB97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089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5E64-E1B5-474F-B736-41C17E6E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68531-DB0A-4F93-BFE6-EB386A72E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FDF11-8A6D-49FA-9C16-5EDB39CFF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B818F-81F2-4A01-8074-5D21052D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93B45-BF99-4FC1-9F6D-454939BC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0BA1C-5BC5-401D-A2E5-5D977F4C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447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55BF6-67D3-4904-AE52-98F83A45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9E65D-3AF5-4F7C-935D-DF4C744FD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4C69B-E3FB-40CB-952B-170E5DED6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A226-A724-43CF-BBF6-D5822ABFAE99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CA257-911B-42AF-AC98-2AC0E11B8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9EF63-BAD5-4C5D-91E1-BB39CE838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D928-4041-4CC6-8A72-3CC0154219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415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10FA2D1-94EC-4214-A364-542DC5BB4E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EA598-D975-48FE-8A0C-DD9104A0E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/>
          </a:bodyPr>
          <a:lstStyle/>
          <a:p>
            <a:pPr algn="l"/>
            <a:endParaRPr lang="en-NZ" sz="4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3A7-C747-44A0-A0DF-0B96E121D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/>
          </a:bodyPr>
          <a:lstStyle/>
          <a:p>
            <a:pPr algn="l"/>
            <a:endParaRPr lang="en-NZ" sz="2000">
              <a:solidFill>
                <a:schemeClr val="tx2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652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98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1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0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4FD2691-1ACF-4697-AA43-14C8524E8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9" y="1357617"/>
            <a:ext cx="3135241" cy="1042998"/>
          </a:xfrm>
          <a:prstGeom prst="rect">
            <a:avLst/>
          </a:prstGeom>
        </p:spPr>
      </p:pic>
      <p:sp>
        <p:nvSpPr>
          <p:cNvPr id="110" name="Rectangle 102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5EDBC1E5-36F5-4E59-8038-020B5F333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76" y="1490548"/>
            <a:ext cx="3286494" cy="780542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8FA06494-3B86-427F-9453-643227CBB2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18" y="1522923"/>
            <a:ext cx="3252903" cy="72377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3B14E31-1129-4543-A7C9-852D64D97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9" y="4467550"/>
            <a:ext cx="3104943" cy="1032919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F9FE375-3674-4B26-B67B-30AFAF78C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361070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647435B-20CC-4CF4-BBA8-C7A8BD9A6A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433" y="4673407"/>
            <a:ext cx="3217333" cy="691726"/>
          </a:xfrm>
          <a:prstGeom prst="rect">
            <a:avLst/>
          </a:prstGeom>
        </p:spPr>
      </p:pic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EF19CAE3-15F1-4CC6-B9CA-E20234381F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18" y="4633772"/>
            <a:ext cx="3252903" cy="7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2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 Tuoro</dc:creator>
  <cp:lastModifiedBy>Quinn Vugler</cp:lastModifiedBy>
  <cp:revision>1</cp:revision>
  <dcterms:created xsi:type="dcterms:W3CDTF">2022-11-30T00:00:30Z</dcterms:created>
  <dcterms:modified xsi:type="dcterms:W3CDTF">2022-11-30T02:14:56Z</dcterms:modified>
</cp:coreProperties>
</file>